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heme/theme2.xml" ContentType="application/vnd.openxmlformats-officedocument.theme+xml"/>
  <Override PartName="/ppt/theme/themeOverride1.xml" ContentType="application/vnd.openxmlformats-officedocument.themeOverride+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heme/themeOverride2.xml" ContentType="application/vnd.openxmlformats-officedocument.themeOverr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notesSlides/notesSlide1.xml" ContentType="application/vnd.openxmlformats-officedocument.presentationml.notesSlide+xml"/>
  <Override PartName="/ppt/theme/themeOverride3.xml" ContentType="application/vnd.openxmlformats-officedocument.themeOverride+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heme/themeOverride4.xml" ContentType="application/vnd.openxmlformats-officedocument.themeOverride+xml"/>
  <Override PartName="/ppt/tags/tag210.xml" ContentType="application/vnd.openxmlformats-officedocument.presentationml.tags+xml"/>
  <Override PartName="/ppt/tags/tag211.xml" ContentType="application/vnd.openxmlformats-officedocument.presentationml.tags+xml"/>
  <Override PartName="/ppt/notesSlides/notesSlide2.xml" ContentType="application/vnd.openxmlformats-officedocument.presentationml.notesSlide+xml"/>
  <Override PartName="/ppt/theme/themeOverride5.xml" ContentType="application/vnd.openxmlformats-officedocument.themeOverride+xml"/>
  <Override PartName="/ppt/tags/tag212.xml" ContentType="application/vnd.openxmlformats-officedocument.presentationml.tags+xml"/>
  <Override PartName="/ppt/tags/tag213.xml" ContentType="application/vnd.openxmlformats-officedocument.presentationml.tags+xml"/>
  <Override PartName="/ppt/notesSlides/notesSlide3.xml" ContentType="application/vnd.openxmlformats-officedocument.presentationml.notesSlide+xml"/>
  <Override PartName="/ppt/theme/themeOverride6.xml" ContentType="application/vnd.openxmlformats-officedocument.themeOverride+xml"/>
  <Override PartName="/ppt/tags/tag214.xml" ContentType="application/vnd.openxmlformats-officedocument.presentationml.tags+xml"/>
  <Override PartName="/ppt/tags/tag215.xml" ContentType="application/vnd.openxmlformats-officedocument.presentationml.tags+xml"/>
  <Override PartName="/ppt/notesSlides/notesSlide4.xml" ContentType="application/vnd.openxmlformats-officedocument.presentationml.notesSlide+xml"/>
  <Override PartName="/ppt/theme/themeOverride7.xml" ContentType="application/vnd.openxmlformats-officedocument.themeOverride+xml"/>
  <Override PartName="/ppt/tags/tag216.xml" ContentType="application/vnd.openxmlformats-officedocument.presentationml.tags+xml"/>
  <Override PartName="/ppt/tags/tag217.xml" ContentType="application/vnd.openxmlformats-officedocument.presentationml.tags+xml"/>
  <Override PartName="/ppt/notesSlides/notesSlide5.xml" ContentType="application/vnd.openxmlformats-officedocument.presentationml.notesSlide+xml"/>
  <Override PartName="/ppt/theme/themeOverride8.xml" ContentType="application/vnd.openxmlformats-officedocument.themeOverride+xml"/>
  <Override PartName="/ppt/tags/tag218.xml" ContentType="application/vnd.openxmlformats-officedocument.presentationml.tags+xml"/>
  <Override PartName="/ppt/tags/tag219.xml" ContentType="application/vnd.openxmlformats-officedocument.presentationml.tags+xml"/>
  <Override PartName="/ppt/notesSlides/notesSlide6.xml" ContentType="application/vnd.openxmlformats-officedocument.presentationml.notesSlide+xml"/>
  <Override PartName="/ppt/theme/themeOverride9.xml" ContentType="application/vnd.openxmlformats-officedocument.themeOverride+xml"/>
  <Override PartName="/ppt/tags/tag220.xml" ContentType="application/vnd.openxmlformats-officedocument.presentationml.tags+xml"/>
  <Override PartName="/ppt/tags/tag221.xml" ContentType="application/vnd.openxmlformats-officedocument.presentationml.tags+xml"/>
  <Override PartName="/ppt/notesSlides/notesSlide7.xml" ContentType="application/vnd.openxmlformats-officedocument.presentationml.notesSlide+xml"/>
  <Override PartName="/ppt/theme/themeOverride10.xml" ContentType="application/vnd.openxmlformats-officedocument.themeOverr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heme/themeOverride11.xml" ContentType="application/vnd.openxmlformats-officedocument.themeOverride+xml"/>
  <Override PartName="/ppt/tags/tag225.xml" ContentType="application/vnd.openxmlformats-officedocument.presentationml.tags+xml"/>
  <Override PartName="/ppt/tags/tag226.xml" ContentType="application/vnd.openxmlformats-officedocument.presentationml.tags+xml"/>
  <Override PartName="/ppt/notesSlides/notesSlide8.xml" ContentType="application/vnd.openxmlformats-officedocument.presentationml.notesSlide+xml"/>
  <Override PartName="/ppt/theme/themeOverride12.xml" ContentType="application/vnd.openxmlformats-officedocument.themeOverr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9.xml" ContentType="application/vnd.openxmlformats-officedocument.presentationml.notesSlide+xml"/>
  <Override PartName="/ppt/theme/themeOverride13.xml" ContentType="application/vnd.openxmlformats-officedocument.themeOverr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10.xml" ContentType="application/vnd.openxmlformats-officedocument.presentationml.notesSlide+xml"/>
  <Override PartName="/ppt/theme/themeOverride14.xml" ContentType="application/vnd.openxmlformats-officedocument.themeOverride+xml"/>
  <Override PartName="/ppt/tags/tag234.xml" ContentType="application/vnd.openxmlformats-officedocument.presentationml.tags+xml"/>
  <Override PartName="/ppt/tags/tag235.xml" ContentType="application/vnd.openxmlformats-officedocument.presentationml.tags+xml"/>
  <Override PartName="/ppt/notesSlides/notesSlide11.xml" ContentType="application/vnd.openxmlformats-officedocument.presentationml.notesSlide+xml"/>
  <Override PartName="/ppt/theme/themeOverride15.xml" ContentType="application/vnd.openxmlformats-officedocument.themeOverride+xml"/>
  <Override PartName="/ppt/tags/tag236.xml" ContentType="application/vnd.openxmlformats-officedocument.presentationml.tags+xml"/>
  <Override PartName="/ppt/tags/tag237.xml" ContentType="application/vnd.openxmlformats-officedocument.presentationml.tags+xml"/>
  <Override PartName="/ppt/notesSlides/notesSlide12.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heme/themeOverride16.xml" ContentType="application/vnd.openxmlformats-officedocument.themeOverride+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heme/themeOverride17.xml" ContentType="application/vnd.openxmlformats-officedocument.themeOverride+xml"/>
  <Override PartName="/ppt/tags/tag243.xml" ContentType="application/vnd.openxmlformats-officedocument.presentationml.tags+xml"/>
  <Override PartName="/ppt/tags/tag244.xml" ContentType="application/vnd.openxmlformats-officedocument.presentationml.tags+xml"/>
  <Override PartName="/ppt/notesSlides/notesSlide13.xml" ContentType="application/vnd.openxmlformats-officedocument.presentationml.notesSlide+xml"/>
  <Override PartName="/ppt/theme/themeOverride18.xml" ContentType="application/vnd.openxmlformats-officedocument.themeOverride+xml"/>
  <Override PartName="/ppt/tags/tag245.xml" ContentType="application/vnd.openxmlformats-officedocument.presentationml.tags+xml"/>
  <Override PartName="/ppt/notesSlides/notesSlide14.xml" ContentType="application/vnd.openxmlformats-officedocument.presentationml.notesSlide+xml"/>
  <Override PartName="/ppt/theme/themeOverride19.xml" ContentType="application/vnd.openxmlformats-officedocument.themeOverride+xml"/>
  <Override PartName="/ppt/tags/tag246.xml" ContentType="application/vnd.openxmlformats-officedocument.presentationml.tags+xml"/>
  <Override PartName="/ppt/notesSlides/notesSlide15.xml" ContentType="application/vnd.openxmlformats-officedocument.presentationml.notesSlide+xml"/>
  <Override PartName="/ppt/theme/themeOverride20.xml" ContentType="application/vnd.openxmlformats-officedocument.themeOverride+xml"/>
  <Override PartName="/ppt/tags/tag247.xml" ContentType="application/vnd.openxmlformats-officedocument.presentationml.tags+xml"/>
  <Override PartName="/ppt/notesSlides/notesSlide16.xml" ContentType="application/vnd.openxmlformats-officedocument.presentationml.notesSlide+xml"/>
  <Override PartName="/ppt/theme/themeOverride21.xml" ContentType="application/vnd.openxmlformats-officedocument.themeOverride+xml"/>
  <Override PartName="/ppt/tags/tag248.xml" ContentType="application/vnd.openxmlformats-officedocument.presentationml.tags+xml"/>
  <Override PartName="/ppt/notesSlides/notesSlide17.xml" ContentType="application/vnd.openxmlformats-officedocument.presentationml.notesSlide+xml"/>
  <Override PartName="/ppt/theme/themeOverride22.xml" ContentType="application/vnd.openxmlformats-officedocument.themeOverride+xml"/>
  <Override PartName="/ppt/tags/tag249.xml" ContentType="application/vnd.openxmlformats-officedocument.presentationml.tags+xml"/>
  <Override PartName="/ppt/notesSlides/notesSlide18.xml" ContentType="application/vnd.openxmlformats-officedocument.presentationml.notesSlide+xml"/>
  <Override PartName="/ppt/theme/themeOverride23.xml" ContentType="application/vnd.openxmlformats-officedocument.themeOverride+xml"/>
  <Override PartName="/ppt/tags/tag250.xml" ContentType="application/vnd.openxmlformats-officedocument.presentationml.tags+xml"/>
  <Override PartName="/ppt/notesSlides/notesSlide19.xml" ContentType="application/vnd.openxmlformats-officedocument.presentationml.notesSlide+xml"/>
  <Override PartName="/ppt/theme/themeOverride24.xml" ContentType="application/vnd.openxmlformats-officedocument.themeOverride+xml"/>
  <Override PartName="/ppt/tags/tag251.xml" ContentType="application/vnd.openxmlformats-officedocument.presentationml.tags+xml"/>
  <Override PartName="/ppt/notesSlides/notesSlide20.xml" ContentType="application/vnd.openxmlformats-officedocument.presentationml.notesSlide+xml"/>
  <Override PartName="/ppt/tags/tag252.xml" ContentType="application/vnd.openxmlformats-officedocument.presentationml.tags+xml"/>
  <Override PartName="/ppt/tags/tag253.xml" ContentType="application/vnd.openxmlformats-officedocument.presentationml.tags+xml"/>
  <Override PartName="/ppt/theme/themeOverride25.xml" ContentType="application/vnd.openxmlformats-officedocument.themeOverride+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heme/themeOverride26.xml" ContentType="application/vnd.openxmlformats-officedocument.themeOverride+xml"/>
  <Override PartName="/ppt/tags/tag257.xml" ContentType="application/vnd.openxmlformats-officedocument.presentationml.tags+xml"/>
  <Override PartName="/ppt/tags/tag258.xml" ContentType="application/vnd.openxmlformats-officedocument.presentationml.tags+xml"/>
  <Override PartName="/ppt/theme/themeOverride27.xml" ContentType="application/vnd.openxmlformats-officedocument.themeOverride+xml"/>
  <Override PartName="/ppt/tags/tag259.xml" ContentType="application/vnd.openxmlformats-officedocument.presentationml.tags+xml"/>
  <Override PartName="/ppt/theme/themeOverride28.xml" ContentType="application/vnd.openxmlformats-officedocument.themeOverride+xml"/>
  <Override PartName="/ppt/tags/tag260.xml" ContentType="application/vnd.openxmlformats-officedocument.presentationml.tags+xml"/>
  <Override PartName="/ppt/theme/themeOverride29.xml" ContentType="application/vnd.openxmlformats-officedocument.themeOverride+xml"/>
  <Override PartName="/ppt/tags/tag261.xml" ContentType="application/vnd.openxmlformats-officedocument.presentationml.tags+xml"/>
  <Override PartName="/ppt/theme/themeOverride30.xml" ContentType="application/vnd.openxmlformats-officedocument.themeOverrid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heme/themeOverride31.xml" ContentType="application/vnd.openxmlformats-officedocument.themeOverride+xml"/>
  <Override PartName="/ppt/tags/tag265.xml" ContentType="application/vnd.openxmlformats-officedocument.presentationml.tags+xml"/>
  <Override PartName="/ppt/tags/tag266.xml" ContentType="application/vnd.openxmlformats-officedocument.presentationml.tags+xml"/>
  <Override PartName="/ppt/theme/themeOverride32.xml" ContentType="application/vnd.openxmlformats-officedocument.themeOverride+xml"/>
  <Override PartName="/ppt/tags/tag267.xml" ContentType="application/vnd.openxmlformats-officedocument.presentationml.tags+xml"/>
  <Override PartName="/ppt/tags/tag268.xml" ContentType="application/vnd.openxmlformats-officedocument.presentationml.tags+xml"/>
  <Override PartName="/ppt/theme/themeOverride33.xml" ContentType="application/vnd.openxmlformats-officedocument.themeOverride+xml"/>
  <Override PartName="/ppt/tags/tag269.xml" ContentType="application/vnd.openxmlformats-officedocument.presentationml.tags+xml"/>
  <Override PartName="/ppt/tags/tag27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p:sldMasterIdLst>
    <p:sldMasterId id="2147483648" r:id="rId2"/>
  </p:sldMasterIdLst>
  <p:notesMasterIdLst>
    <p:notesMasterId r:id="rId40"/>
  </p:notesMasterIdLst>
  <p:sldIdLst>
    <p:sldId id="256" r:id="rId3"/>
    <p:sldId id="260" r:id="rId4"/>
    <p:sldId id="409" r:id="rId5"/>
    <p:sldId id="410" r:id="rId6"/>
    <p:sldId id="411" r:id="rId7"/>
    <p:sldId id="412" r:id="rId8"/>
    <p:sldId id="442" r:id="rId9"/>
    <p:sldId id="443" r:id="rId10"/>
    <p:sldId id="444" r:id="rId11"/>
    <p:sldId id="258" r:id="rId12"/>
    <p:sldId id="270" r:id="rId13"/>
    <p:sldId id="329" r:id="rId14"/>
    <p:sldId id="342" r:id="rId15"/>
    <p:sldId id="357" r:id="rId16"/>
    <p:sldId id="413" r:id="rId17"/>
    <p:sldId id="277" r:id="rId18"/>
    <p:sldId id="382" r:id="rId19"/>
    <p:sldId id="356" r:id="rId20"/>
    <p:sldId id="369" r:id="rId21"/>
    <p:sldId id="383" r:id="rId22"/>
    <p:sldId id="384" r:id="rId23"/>
    <p:sldId id="385" r:id="rId24"/>
    <p:sldId id="386" r:id="rId25"/>
    <p:sldId id="387" r:id="rId26"/>
    <p:sldId id="388" r:id="rId27"/>
    <p:sldId id="389" r:id="rId28"/>
    <p:sldId id="379" r:id="rId29"/>
    <p:sldId id="390" r:id="rId30"/>
    <p:sldId id="397" r:id="rId31"/>
    <p:sldId id="398" r:id="rId32"/>
    <p:sldId id="402" r:id="rId33"/>
    <p:sldId id="400" r:id="rId34"/>
    <p:sldId id="401" r:id="rId35"/>
    <p:sldId id="360" r:id="rId36"/>
    <p:sldId id="275" r:id="rId37"/>
    <p:sldId id="440" r:id="rId38"/>
    <p:sldId id="261"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B401"/>
    <a:srgbClr val="213061"/>
    <a:srgbClr val="FFC7C7"/>
    <a:srgbClr val="B5D6CA"/>
    <a:srgbClr val="2D4082"/>
    <a:srgbClr val="A20000"/>
    <a:srgbClr val="A40000"/>
    <a:srgbClr val="9E0000"/>
    <a:srgbClr val="C7450B"/>
    <a:srgbClr val="E24E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6182" autoAdjust="0"/>
  </p:normalViewPr>
  <p:slideViewPr>
    <p:cSldViewPr snapToGrid="0">
      <p:cViewPr varScale="1">
        <p:scale>
          <a:sx n="89" d="100"/>
          <a:sy n="89" d="100"/>
        </p:scale>
        <p:origin x="686" y="53"/>
      </p:cViewPr>
      <p:guideLst/>
    </p:cSldViewPr>
  </p:slideViewPr>
  <p:notesTextViewPr>
    <p:cViewPr>
      <p:scale>
        <a:sx n="3" d="2"/>
        <a:sy n="3" d="2"/>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6D8963-CFCD-4740-AF60-049850373CDF}" type="datetimeFigureOut">
              <a:rPr lang="zh-CN" altLang="en-US" smtClean="0"/>
              <a:t>2021/11/30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6FDB6-6D2B-46C1-9FA1-D82906A37C3A}" type="slidenum">
              <a:rPr lang="zh-CN" altLang="en-US" smtClean="0"/>
              <a:t>‹#›</a:t>
            </a:fld>
            <a:endParaRPr lang="zh-CN" altLang="en-US"/>
          </a:p>
        </p:txBody>
      </p:sp>
    </p:spTree>
    <p:extLst>
      <p:ext uri="{BB962C8B-B14F-4D97-AF65-F5344CB8AC3E}">
        <p14:creationId xmlns:p14="http://schemas.microsoft.com/office/powerpoint/2010/main" val="2236057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a:p>
        </p:txBody>
      </p:sp>
      <p:sp>
        <p:nvSpPr>
          <p:cNvPr id="4" name="灯片编号占位符 3"/>
          <p:cNvSpPr>
            <a:spLocks noGrp="1"/>
          </p:cNvSpPr>
          <p:nvPr>
            <p:ph type="sldNum" sz="quarter" idx="10"/>
          </p:nvPr>
        </p:nvSpPr>
        <p:spPr/>
        <p:txBody>
          <a:bodyPr/>
          <a:lstStyle/>
          <a:p>
            <a:fld id="{7D8E374D-6E28-41D4-B529-E46F9BB59559}" type="slidenum">
              <a:rPr lang="zh-CN" altLang="en-US" smtClean="0"/>
              <a:t>2</a:t>
            </a:fld>
            <a:endParaRPr lang="zh-CN" altLang="en-US"/>
          </a:p>
        </p:txBody>
      </p:sp>
    </p:spTree>
    <p:extLst>
      <p:ext uri="{BB962C8B-B14F-4D97-AF65-F5344CB8AC3E}">
        <p14:creationId xmlns:p14="http://schemas.microsoft.com/office/powerpoint/2010/main" val="442153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13</a:t>
            </a:fld>
            <a:endParaRPr lang="zh-CN" altLang="en-US"/>
          </a:p>
        </p:txBody>
      </p:sp>
    </p:spTree>
    <p:extLst>
      <p:ext uri="{BB962C8B-B14F-4D97-AF65-F5344CB8AC3E}">
        <p14:creationId xmlns:p14="http://schemas.microsoft.com/office/powerpoint/2010/main" val="1332400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14</a:t>
            </a:fld>
            <a:endParaRPr lang="zh-CN" altLang="en-US"/>
          </a:p>
        </p:txBody>
      </p:sp>
    </p:spTree>
    <p:extLst>
      <p:ext uri="{BB962C8B-B14F-4D97-AF65-F5344CB8AC3E}">
        <p14:creationId xmlns:p14="http://schemas.microsoft.com/office/powerpoint/2010/main" val="3162606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15</a:t>
            </a:fld>
            <a:endParaRPr lang="zh-CN" altLang="en-US"/>
          </a:p>
        </p:txBody>
      </p:sp>
    </p:spTree>
    <p:extLst>
      <p:ext uri="{BB962C8B-B14F-4D97-AF65-F5344CB8AC3E}">
        <p14:creationId xmlns:p14="http://schemas.microsoft.com/office/powerpoint/2010/main" val="869232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19</a:t>
            </a:fld>
            <a:endParaRPr lang="zh-CN" altLang="en-US"/>
          </a:p>
        </p:txBody>
      </p:sp>
    </p:spTree>
    <p:extLst>
      <p:ext uri="{BB962C8B-B14F-4D97-AF65-F5344CB8AC3E}">
        <p14:creationId xmlns:p14="http://schemas.microsoft.com/office/powerpoint/2010/main" val="3286938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20</a:t>
            </a:fld>
            <a:endParaRPr lang="zh-CN" altLang="en-US"/>
          </a:p>
        </p:txBody>
      </p:sp>
    </p:spTree>
    <p:extLst>
      <p:ext uri="{BB962C8B-B14F-4D97-AF65-F5344CB8AC3E}">
        <p14:creationId xmlns:p14="http://schemas.microsoft.com/office/powerpoint/2010/main" val="3305528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21</a:t>
            </a:fld>
            <a:endParaRPr lang="zh-CN" altLang="en-US"/>
          </a:p>
        </p:txBody>
      </p:sp>
    </p:spTree>
    <p:extLst>
      <p:ext uri="{BB962C8B-B14F-4D97-AF65-F5344CB8AC3E}">
        <p14:creationId xmlns:p14="http://schemas.microsoft.com/office/powerpoint/2010/main" val="4026590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22</a:t>
            </a:fld>
            <a:endParaRPr lang="zh-CN" altLang="en-US"/>
          </a:p>
        </p:txBody>
      </p:sp>
    </p:spTree>
    <p:extLst>
      <p:ext uri="{BB962C8B-B14F-4D97-AF65-F5344CB8AC3E}">
        <p14:creationId xmlns:p14="http://schemas.microsoft.com/office/powerpoint/2010/main" val="790362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23</a:t>
            </a:fld>
            <a:endParaRPr lang="zh-CN" altLang="en-US"/>
          </a:p>
        </p:txBody>
      </p:sp>
    </p:spTree>
    <p:extLst>
      <p:ext uri="{BB962C8B-B14F-4D97-AF65-F5344CB8AC3E}">
        <p14:creationId xmlns:p14="http://schemas.microsoft.com/office/powerpoint/2010/main" val="476801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24</a:t>
            </a:fld>
            <a:endParaRPr lang="zh-CN" altLang="en-US"/>
          </a:p>
        </p:txBody>
      </p:sp>
    </p:spTree>
    <p:extLst>
      <p:ext uri="{BB962C8B-B14F-4D97-AF65-F5344CB8AC3E}">
        <p14:creationId xmlns:p14="http://schemas.microsoft.com/office/powerpoint/2010/main" val="535171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25</a:t>
            </a:fld>
            <a:endParaRPr lang="zh-CN" altLang="en-US"/>
          </a:p>
        </p:txBody>
      </p:sp>
    </p:spTree>
    <p:extLst>
      <p:ext uri="{BB962C8B-B14F-4D97-AF65-F5344CB8AC3E}">
        <p14:creationId xmlns:p14="http://schemas.microsoft.com/office/powerpoint/2010/main" val="2087147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4</a:t>
            </a:fld>
            <a:endParaRPr lang="zh-CN" altLang="en-US"/>
          </a:p>
        </p:txBody>
      </p:sp>
    </p:spTree>
    <p:extLst>
      <p:ext uri="{BB962C8B-B14F-4D97-AF65-F5344CB8AC3E}">
        <p14:creationId xmlns:p14="http://schemas.microsoft.com/office/powerpoint/2010/main" val="18012004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26</a:t>
            </a:fld>
            <a:endParaRPr lang="zh-CN" altLang="en-US"/>
          </a:p>
        </p:txBody>
      </p:sp>
    </p:spTree>
    <p:extLst>
      <p:ext uri="{BB962C8B-B14F-4D97-AF65-F5344CB8AC3E}">
        <p14:creationId xmlns:p14="http://schemas.microsoft.com/office/powerpoint/2010/main" val="2599773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5</a:t>
            </a:fld>
            <a:endParaRPr lang="zh-CN" altLang="en-US"/>
          </a:p>
        </p:txBody>
      </p:sp>
    </p:spTree>
    <p:extLst>
      <p:ext uri="{BB962C8B-B14F-4D97-AF65-F5344CB8AC3E}">
        <p14:creationId xmlns:p14="http://schemas.microsoft.com/office/powerpoint/2010/main" val="3440968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6</a:t>
            </a:fld>
            <a:endParaRPr lang="zh-CN" altLang="en-US"/>
          </a:p>
        </p:txBody>
      </p:sp>
    </p:spTree>
    <p:extLst>
      <p:ext uri="{BB962C8B-B14F-4D97-AF65-F5344CB8AC3E}">
        <p14:creationId xmlns:p14="http://schemas.microsoft.com/office/powerpoint/2010/main" val="1882205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7</a:t>
            </a:fld>
            <a:endParaRPr lang="zh-CN" altLang="en-US"/>
          </a:p>
        </p:txBody>
      </p:sp>
    </p:spTree>
    <p:extLst>
      <p:ext uri="{BB962C8B-B14F-4D97-AF65-F5344CB8AC3E}">
        <p14:creationId xmlns:p14="http://schemas.microsoft.com/office/powerpoint/2010/main" val="2702964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8</a:t>
            </a:fld>
            <a:endParaRPr lang="zh-CN" altLang="en-US"/>
          </a:p>
        </p:txBody>
      </p:sp>
    </p:spTree>
    <p:extLst>
      <p:ext uri="{BB962C8B-B14F-4D97-AF65-F5344CB8AC3E}">
        <p14:creationId xmlns:p14="http://schemas.microsoft.com/office/powerpoint/2010/main" val="687263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9</a:t>
            </a:fld>
            <a:endParaRPr lang="zh-CN" altLang="en-US"/>
          </a:p>
        </p:txBody>
      </p:sp>
    </p:spTree>
    <p:extLst>
      <p:ext uri="{BB962C8B-B14F-4D97-AF65-F5344CB8AC3E}">
        <p14:creationId xmlns:p14="http://schemas.microsoft.com/office/powerpoint/2010/main" val="1184885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11</a:t>
            </a:fld>
            <a:endParaRPr lang="zh-CN" altLang="en-US"/>
          </a:p>
        </p:txBody>
      </p:sp>
    </p:spTree>
    <p:extLst>
      <p:ext uri="{BB962C8B-B14F-4D97-AF65-F5344CB8AC3E}">
        <p14:creationId xmlns:p14="http://schemas.microsoft.com/office/powerpoint/2010/main" val="327806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t>12</a:t>
            </a:fld>
            <a:endParaRPr lang="zh-CN" altLang="en-US"/>
          </a:p>
        </p:txBody>
      </p:sp>
    </p:spTree>
    <p:extLst>
      <p:ext uri="{BB962C8B-B14F-4D97-AF65-F5344CB8AC3E}">
        <p14:creationId xmlns:p14="http://schemas.microsoft.com/office/powerpoint/2010/main" val="15021432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image" Target="../media/image1.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slideMaster" Target="../slideMasters/slideMaster1.xml"/><Relationship Id="rId2" Type="http://schemas.openxmlformats.org/officeDocument/2006/relationships/tags" Target="../tags/tag9.xml"/><Relationship Id="rId16" Type="http://schemas.openxmlformats.org/officeDocument/2006/relationships/tags" Target="../tags/tag23.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tags" Target="../tags/tag2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05.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image" Target="../media/image2.emf"/><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slideMaster" Target="../slideMasters/slideMaster1.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15.xml"/><Relationship Id="rId3" Type="http://schemas.openxmlformats.org/officeDocument/2006/relationships/tags" Target="../tags/tag110.xml"/><Relationship Id="rId7" Type="http://schemas.openxmlformats.org/officeDocument/2006/relationships/tags" Target="../tags/tag114.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5" Type="http://schemas.openxmlformats.org/officeDocument/2006/relationships/tags" Target="../tags/tag112.xml"/><Relationship Id="rId10" Type="http://schemas.openxmlformats.org/officeDocument/2006/relationships/image" Target="../media/image2.emf"/><Relationship Id="rId4" Type="http://schemas.openxmlformats.org/officeDocument/2006/relationships/tags" Target="../tags/tag111.xml"/><Relationship Id="rId9"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23.xml"/><Relationship Id="rId3" Type="http://schemas.openxmlformats.org/officeDocument/2006/relationships/tags" Target="../tags/tag118.xml"/><Relationship Id="rId7" Type="http://schemas.openxmlformats.org/officeDocument/2006/relationships/tags" Target="../tags/tag122.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5" Type="http://schemas.openxmlformats.org/officeDocument/2006/relationships/tags" Target="../tags/tag120.xml"/><Relationship Id="rId10" Type="http://schemas.openxmlformats.org/officeDocument/2006/relationships/image" Target="../media/image2.emf"/><Relationship Id="rId4" Type="http://schemas.openxmlformats.org/officeDocument/2006/relationships/tags" Target="../tags/tag119.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31.xml"/><Relationship Id="rId3" Type="http://schemas.openxmlformats.org/officeDocument/2006/relationships/tags" Target="../tags/tag126.xml"/><Relationship Id="rId7" Type="http://schemas.openxmlformats.org/officeDocument/2006/relationships/tags" Target="../tags/tag130.xml"/><Relationship Id="rId12" Type="http://schemas.openxmlformats.org/officeDocument/2006/relationships/image" Target="../media/image2.emf"/><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slideMaster" Target="../slideMasters/slideMaster1.xml"/><Relationship Id="rId5" Type="http://schemas.openxmlformats.org/officeDocument/2006/relationships/tags" Target="../tags/tag128.xml"/><Relationship Id="rId10" Type="http://schemas.openxmlformats.org/officeDocument/2006/relationships/tags" Target="../tags/tag133.xml"/><Relationship Id="rId4" Type="http://schemas.openxmlformats.org/officeDocument/2006/relationships/tags" Target="../tags/tag127.xml"/><Relationship Id="rId9" Type="http://schemas.openxmlformats.org/officeDocument/2006/relationships/tags" Target="../tags/tag13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41.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slideMaster" Target="../slideMasters/slideMaster1.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image" Target="../media/image2.emf"/><Relationship Id="rId3" Type="http://schemas.openxmlformats.org/officeDocument/2006/relationships/tags" Target="../tags/tag146.xml"/><Relationship Id="rId7" Type="http://schemas.openxmlformats.org/officeDocument/2006/relationships/tags" Target="../tags/tag150.xml"/><Relationship Id="rId12" Type="http://schemas.openxmlformats.org/officeDocument/2006/relationships/slideMaster" Target="../slideMasters/slideMaster1.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tags" Target="../tags/tag154.xml"/><Relationship Id="rId5" Type="http://schemas.openxmlformats.org/officeDocument/2006/relationships/tags" Target="../tags/tag148.xml"/><Relationship Id="rId10" Type="http://schemas.openxmlformats.org/officeDocument/2006/relationships/tags" Target="../tags/tag153.xml"/><Relationship Id="rId4" Type="http://schemas.openxmlformats.org/officeDocument/2006/relationships/tags" Target="../tags/tag147.xml"/><Relationship Id="rId9" Type="http://schemas.openxmlformats.org/officeDocument/2006/relationships/tags" Target="../tags/tag15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62.xml"/><Relationship Id="rId3" Type="http://schemas.openxmlformats.org/officeDocument/2006/relationships/tags" Target="../tags/tag157.xml"/><Relationship Id="rId7" Type="http://schemas.openxmlformats.org/officeDocument/2006/relationships/tags" Target="../tags/tag161.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11" Type="http://schemas.openxmlformats.org/officeDocument/2006/relationships/slideMaster" Target="../slideMasters/slideMaster1.xml"/><Relationship Id="rId5" Type="http://schemas.openxmlformats.org/officeDocument/2006/relationships/tags" Target="../tags/tag159.xml"/><Relationship Id="rId10" Type="http://schemas.openxmlformats.org/officeDocument/2006/relationships/tags" Target="../tags/tag164.xml"/><Relationship Id="rId4" Type="http://schemas.openxmlformats.org/officeDocument/2006/relationships/tags" Target="../tags/tag158.xml"/><Relationship Id="rId9" Type="http://schemas.openxmlformats.org/officeDocument/2006/relationships/tags" Target="../tags/tag16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slideMaster" Target="../slideMasters/slideMaster1.xml"/><Relationship Id="rId3" Type="http://schemas.openxmlformats.org/officeDocument/2006/relationships/tags" Target="../tags/tag167.xml"/><Relationship Id="rId7" Type="http://schemas.openxmlformats.org/officeDocument/2006/relationships/tags" Target="../tags/tag171.xml"/><Relationship Id="rId12" Type="http://schemas.openxmlformats.org/officeDocument/2006/relationships/tags" Target="../tags/tag176.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5" Type="http://schemas.openxmlformats.org/officeDocument/2006/relationships/tags" Target="../tags/tag169.xml"/><Relationship Id="rId10" Type="http://schemas.openxmlformats.org/officeDocument/2006/relationships/tags" Target="../tags/tag174.xml"/><Relationship Id="rId4" Type="http://schemas.openxmlformats.org/officeDocument/2006/relationships/tags" Target="../tags/tag168.xml"/><Relationship Id="rId9" Type="http://schemas.openxmlformats.org/officeDocument/2006/relationships/tags" Target="../tags/tag173.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slideMaster" Target="../slideMasters/slideMaster1.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tags" Target="../tags/tag187.xml"/><Relationship Id="rId5" Type="http://schemas.openxmlformats.org/officeDocument/2006/relationships/tags" Target="../tags/tag181.xml"/><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image" Target="../media/image2.emf"/><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slideMaster" Target="../slideMasters/slideMaster1.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6.xml"/><Relationship Id="rId7" Type="http://schemas.openxmlformats.org/officeDocument/2006/relationships/tags" Target="../tags/tag40.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9"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image" Target="../media/image2.emf"/><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slideMaster" Target="../slideMasters/slideMaster1.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59.xml"/><Relationship Id="rId13" Type="http://schemas.openxmlformats.org/officeDocument/2006/relationships/tags" Target="../tags/tag64.xml"/><Relationship Id="rId3" Type="http://schemas.openxmlformats.org/officeDocument/2006/relationships/tags" Target="../tags/tag54.xml"/><Relationship Id="rId7" Type="http://schemas.openxmlformats.org/officeDocument/2006/relationships/tags" Target="../tags/tag58.xml"/><Relationship Id="rId12" Type="http://schemas.openxmlformats.org/officeDocument/2006/relationships/tags" Target="../tags/tag63.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11" Type="http://schemas.openxmlformats.org/officeDocument/2006/relationships/tags" Target="../tags/tag62.xml"/><Relationship Id="rId5" Type="http://schemas.openxmlformats.org/officeDocument/2006/relationships/tags" Target="../tags/tag56.xml"/><Relationship Id="rId15" Type="http://schemas.openxmlformats.org/officeDocument/2006/relationships/image" Target="../media/image2.emf"/><Relationship Id="rId10" Type="http://schemas.openxmlformats.org/officeDocument/2006/relationships/tags" Target="../tags/tag61.xml"/><Relationship Id="rId4" Type="http://schemas.openxmlformats.org/officeDocument/2006/relationships/tags" Target="../tags/tag55.xml"/><Relationship Id="rId9" Type="http://schemas.openxmlformats.org/officeDocument/2006/relationships/tags" Target="../tags/tag60.xml"/><Relationship Id="rId1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67.xml"/><Relationship Id="rId7" Type="http://schemas.openxmlformats.org/officeDocument/2006/relationships/tags" Target="../tags/tag71.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slideMaster" Target="../slideMasters/slideMaster1.xml"/><Relationship Id="rId4" Type="http://schemas.openxmlformats.org/officeDocument/2006/relationships/tags" Target="../tags/tag75.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83.xml"/><Relationship Id="rId13" Type="http://schemas.openxmlformats.org/officeDocument/2006/relationships/image" Target="../media/image2.emf"/><Relationship Id="rId3" Type="http://schemas.openxmlformats.org/officeDocument/2006/relationships/tags" Target="../tags/tag78.xml"/><Relationship Id="rId7" Type="http://schemas.openxmlformats.org/officeDocument/2006/relationships/tags" Target="../tags/tag82.xml"/><Relationship Id="rId12" Type="http://schemas.openxmlformats.org/officeDocument/2006/relationships/slideMaster" Target="../slideMasters/slideMaster1.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tags" Target="../tags/tag86.xml"/><Relationship Id="rId5" Type="http://schemas.openxmlformats.org/officeDocument/2006/relationships/tags" Target="../tags/tag80.xml"/><Relationship Id="rId10" Type="http://schemas.openxmlformats.org/officeDocument/2006/relationships/tags" Target="../tags/tag85.xml"/><Relationship Id="rId4" Type="http://schemas.openxmlformats.org/officeDocument/2006/relationships/tags" Target="../tags/tag79.xml"/><Relationship Id="rId9" Type="http://schemas.openxmlformats.org/officeDocument/2006/relationships/tags" Target="../tags/tag84.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image" Target="../media/image2.emf"/><Relationship Id="rId3" Type="http://schemas.openxmlformats.org/officeDocument/2006/relationships/tags" Target="../tags/tag89.xml"/><Relationship Id="rId7" Type="http://schemas.openxmlformats.org/officeDocument/2006/relationships/tags" Target="../tags/tag93.xml"/><Relationship Id="rId12" Type="http://schemas.openxmlformats.org/officeDocument/2006/relationships/slideMaster" Target="../slideMasters/slideMaster1.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tags" Target="../tags/tag97.xml"/><Relationship Id="rId5" Type="http://schemas.openxmlformats.org/officeDocument/2006/relationships/tags" Target="../tags/tag91.xml"/><Relationship Id="rId10" Type="http://schemas.openxmlformats.org/officeDocument/2006/relationships/tags" Target="../tags/tag96.xml"/><Relationship Id="rId4" Type="http://schemas.openxmlformats.org/officeDocument/2006/relationships/tags" Target="../tags/tag90.xml"/><Relationship Id="rId9" Type="http://schemas.openxmlformats.org/officeDocument/2006/relationships/tags" Target="../tags/tag9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2" name="流程图: 终止 1"/>
          <p:cNvSpPr/>
          <p:nvPr>
            <p:custDataLst>
              <p:tags r:id="rId1"/>
            </p:custDataLst>
          </p:nvPr>
        </p:nvSpPr>
        <p:spPr>
          <a:xfrm>
            <a:off x="617026" y="5092039"/>
            <a:ext cx="1775571" cy="479160"/>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1" fmla="*/ 3475 w 20164"/>
              <a:gd name="connsiteY0-2" fmla="*/ 0 h 21600"/>
              <a:gd name="connsiteX1-3" fmla="*/ 18125 w 20164"/>
              <a:gd name="connsiteY1-4" fmla="*/ 0 h 21600"/>
              <a:gd name="connsiteX2-5" fmla="*/ 20164 w 20164"/>
              <a:gd name="connsiteY2-6" fmla="*/ 11533 h 21600"/>
              <a:gd name="connsiteX3-7" fmla="*/ 18125 w 20164"/>
              <a:gd name="connsiteY3-8" fmla="*/ 21600 h 21600"/>
              <a:gd name="connsiteX4-9" fmla="*/ 3475 w 20164"/>
              <a:gd name="connsiteY4-10" fmla="*/ 21600 h 21600"/>
              <a:gd name="connsiteX5-11" fmla="*/ 0 w 20164"/>
              <a:gd name="connsiteY5-12" fmla="*/ 10800 h 21600"/>
              <a:gd name="connsiteX6-13" fmla="*/ 3475 w 20164"/>
              <a:gd name="connsiteY6-14" fmla="*/ 0 h 21600"/>
              <a:gd name="connsiteX0-15" fmla="*/ 1695 w 18384"/>
              <a:gd name="connsiteY0-16" fmla="*/ 0 h 21600"/>
              <a:gd name="connsiteX1-17" fmla="*/ 16345 w 18384"/>
              <a:gd name="connsiteY1-18" fmla="*/ 0 h 21600"/>
              <a:gd name="connsiteX2-19" fmla="*/ 18384 w 18384"/>
              <a:gd name="connsiteY2-20" fmla="*/ 11533 h 21600"/>
              <a:gd name="connsiteX3-21" fmla="*/ 16345 w 18384"/>
              <a:gd name="connsiteY3-22" fmla="*/ 21600 h 21600"/>
              <a:gd name="connsiteX4-23" fmla="*/ 1695 w 18384"/>
              <a:gd name="connsiteY4-24" fmla="*/ 21600 h 21600"/>
              <a:gd name="connsiteX5-25" fmla="*/ 9 w 18384"/>
              <a:gd name="connsiteY5-26" fmla="*/ 10578 h 21600"/>
              <a:gd name="connsiteX6-27" fmla="*/ 1695 w 18384"/>
              <a:gd name="connsiteY6-28" fmla="*/ 0 h 21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8384" h="21600">
                <a:moveTo>
                  <a:pt x="1695" y="0"/>
                </a:moveTo>
                <a:lnTo>
                  <a:pt x="16345" y="0"/>
                </a:lnTo>
                <a:cubicBezTo>
                  <a:pt x="18264" y="0"/>
                  <a:pt x="18384" y="5568"/>
                  <a:pt x="18384" y="11533"/>
                </a:cubicBezTo>
                <a:cubicBezTo>
                  <a:pt x="18384" y="17498"/>
                  <a:pt x="18264" y="21600"/>
                  <a:pt x="16345" y="21600"/>
                </a:cubicBezTo>
                <a:lnTo>
                  <a:pt x="1695" y="21600"/>
                </a:lnTo>
                <a:cubicBezTo>
                  <a:pt x="-224" y="21600"/>
                  <a:pt x="9" y="16543"/>
                  <a:pt x="9" y="10578"/>
                </a:cubicBezTo>
                <a:cubicBezTo>
                  <a:pt x="9" y="4613"/>
                  <a:pt x="-224" y="0"/>
                  <a:pt x="1695" y="0"/>
                </a:cubicBezTo>
                <a:close/>
              </a:path>
            </a:pathLst>
          </a:cu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solidFill>
                <a:schemeClr val="tx1">
                  <a:lumMod val="85000"/>
                  <a:lumOff val="15000"/>
                </a:schemeClr>
              </a:solidFill>
              <a:latin typeface="Arial" panose="020B0604020202020204" pitchFamily="34" charset="0"/>
            </a:endParaRPr>
          </a:p>
        </p:txBody>
      </p:sp>
      <p:grpSp>
        <p:nvGrpSpPr>
          <p:cNvPr id="9876" name="组合 9875"/>
          <p:cNvGrpSpPr/>
          <p:nvPr userDrawn="1">
            <p:custDataLst>
              <p:tags r:id="rId2"/>
            </p:custDataLst>
          </p:nvPr>
        </p:nvGrpSpPr>
        <p:grpSpPr>
          <a:xfrm>
            <a:off x="4041156" y="1588"/>
            <a:ext cx="8150844" cy="5752259"/>
            <a:chOff x="4041156" y="1588"/>
            <a:chExt cx="8150844" cy="5752259"/>
          </a:xfrm>
        </p:grpSpPr>
        <p:sp>
          <p:nvSpPr>
            <p:cNvPr id="5" name="Freeform 5"/>
            <p:cNvSpPr/>
            <p:nvPr>
              <p:custDataLst>
                <p:tags r:id="rId15"/>
              </p:custDataLst>
            </p:nvPr>
          </p:nvSpPr>
          <p:spPr bwMode="auto">
            <a:xfrm>
              <a:off x="4041156" y="1588"/>
              <a:ext cx="8150844" cy="5752259"/>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a:solidFill>
                  <a:schemeClr val="tx1">
                    <a:lumMod val="85000"/>
                    <a:lumOff val="15000"/>
                  </a:schemeClr>
                </a:solidFill>
                <a:latin typeface="Arial" panose="020B0604020202020204" pitchFamily="34" charset="0"/>
              </a:endParaRPr>
            </a:p>
          </p:txBody>
        </p:sp>
        <p:sp>
          <p:nvSpPr>
            <p:cNvPr id="6" name="Freeform 6"/>
            <p:cNvSpPr/>
            <p:nvPr>
              <p:custDataLst>
                <p:tags r:id="rId16"/>
              </p:custDataLst>
            </p:nvPr>
          </p:nvSpPr>
          <p:spPr bwMode="auto">
            <a:xfrm>
              <a:off x="5400595" y="1588"/>
              <a:ext cx="6791405" cy="5714577"/>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9801" name="副标题 2"/>
          <p:cNvSpPr>
            <a:spLocks noGrp="1"/>
          </p:cNvSpPr>
          <p:nvPr>
            <p:ph type="subTitle" idx="1" hasCustomPrompt="1"/>
            <p:custDataLst>
              <p:tags r:id="rId3"/>
            </p:custDataLst>
          </p:nvPr>
        </p:nvSpPr>
        <p:spPr>
          <a:xfrm>
            <a:off x="617026" y="4177367"/>
            <a:ext cx="5879024" cy="558799"/>
          </a:xfrm>
        </p:spPr>
        <p:txBody>
          <a:bodyPr wrap="square" lIns="90000" tIns="0" rIns="90000" bIns="46800" anchor="t">
            <a:normAutofit/>
          </a:bodyPr>
          <a:lstStyle>
            <a:lvl1pPr marL="0" indent="0" algn="l">
              <a:buNone/>
              <a:defRPr sz="1800" baseline="0">
                <a:solidFill>
                  <a:schemeClr val="tx1">
                    <a:lumMod val="85000"/>
                    <a:lumOff val="15000"/>
                  </a:schemeClr>
                </a:solidFill>
                <a:latin typeface="Arial" panose="020B0604020202020204" pitchFamily="34" charset="0"/>
                <a:ea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en-US" dirty="0"/>
          </a:p>
        </p:txBody>
      </p:sp>
      <p:sp>
        <p:nvSpPr>
          <p:cNvPr id="9802" name="标题 1"/>
          <p:cNvSpPr>
            <a:spLocks noGrp="1"/>
          </p:cNvSpPr>
          <p:nvPr>
            <p:ph type="ctrTitle" hasCustomPrompt="1"/>
            <p:custDataLst>
              <p:tags r:id="rId4"/>
            </p:custDataLst>
          </p:nvPr>
        </p:nvSpPr>
        <p:spPr>
          <a:xfrm>
            <a:off x="617026" y="2563700"/>
            <a:ext cx="5879024" cy="1535040"/>
          </a:xfrm>
        </p:spPr>
        <p:txBody>
          <a:bodyPr wrap="square" lIns="90000" tIns="46800" rIns="90000" bIns="46800" anchor="b">
            <a:normAutofit/>
          </a:bodyPr>
          <a:lstStyle>
            <a:lvl1pPr algn="l">
              <a:defRPr sz="72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单击编辑标题</a:t>
            </a:r>
          </a:p>
        </p:txBody>
      </p:sp>
      <p:sp>
        <p:nvSpPr>
          <p:cNvPr id="12" name="文本占位符 13"/>
          <p:cNvSpPr>
            <a:spLocks noGrp="1"/>
          </p:cNvSpPr>
          <p:nvPr>
            <p:ph type="body" sz="quarter" idx="10" hasCustomPrompt="1"/>
            <p:custDataLst>
              <p:tags r:id="rId5"/>
            </p:custDataLst>
          </p:nvPr>
        </p:nvSpPr>
        <p:spPr>
          <a:xfrm>
            <a:off x="617026" y="5083529"/>
            <a:ext cx="1705740" cy="479160"/>
          </a:xfrm>
          <a:prstGeom prst="roundRect">
            <a:avLst>
              <a:gd name="adj" fmla="val 50000"/>
            </a:avLst>
          </a:prstGeom>
          <a:noFill/>
        </p:spPr>
        <p:txBody>
          <a:bodyPr vert="horz" wrap="square" lIns="90000" tIns="46800" rIns="90000" bIns="46800" anchor="ctr">
            <a:normAutofit/>
          </a:bodyPr>
          <a:lstStyle>
            <a:lvl1pPr marL="0" indent="0" algn="l">
              <a:buNone/>
              <a:defRPr sz="1600" b="0" baseline="0">
                <a:solidFill>
                  <a:schemeClr val="bg1"/>
                </a:solidFill>
                <a:latin typeface="Arial" panose="020B0604020202020204" pitchFamily="34" charset="0"/>
                <a:ea typeface="微软雅黑" panose="020B050302020402020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en-US" altLang="zh-CN" dirty="0"/>
          </a:p>
        </p:txBody>
      </p:sp>
      <p:sp>
        <p:nvSpPr>
          <p:cNvPr id="13" name="文本占位符 13"/>
          <p:cNvSpPr>
            <a:spLocks noGrp="1"/>
          </p:cNvSpPr>
          <p:nvPr>
            <p:ph type="body" sz="quarter" idx="11" hasCustomPrompt="1"/>
            <p:custDataLst>
              <p:tags r:id="rId6"/>
            </p:custDataLst>
          </p:nvPr>
        </p:nvSpPr>
        <p:spPr>
          <a:xfrm>
            <a:off x="700902" y="5644407"/>
            <a:ext cx="1691695" cy="479160"/>
          </a:xfrm>
        </p:spPr>
        <p:txBody>
          <a:bodyPr vert="horz" wrap="square" lIns="90000" tIns="46800" rIns="90000" bIns="46800" anchor="ctr">
            <a:normAutofit/>
          </a:bodyPr>
          <a:lstStyle>
            <a:lvl1pPr marL="0" indent="0" algn="l">
              <a:buNone/>
              <a:defRPr sz="1600" b="0"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p>
        </p:txBody>
      </p:sp>
      <p:grpSp>
        <p:nvGrpSpPr>
          <p:cNvPr id="9875" name="组合 9874"/>
          <p:cNvGrpSpPr/>
          <p:nvPr userDrawn="1">
            <p:custDataLst>
              <p:tags r:id="rId7"/>
            </p:custDataLst>
          </p:nvPr>
        </p:nvGrpSpPr>
        <p:grpSpPr>
          <a:xfrm>
            <a:off x="651142" y="850495"/>
            <a:ext cx="457200" cy="457200"/>
            <a:chOff x="802901" y="880830"/>
            <a:chExt cx="457200" cy="457200"/>
          </a:xfrm>
        </p:grpSpPr>
        <p:sp>
          <p:nvSpPr>
            <p:cNvPr id="107" name="矩形 106"/>
            <p:cNvSpPr/>
            <p:nvPr>
              <p:custDataLst>
                <p:tags r:id="rId13"/>
              </p:custDataLst>
            </p:nvPr>
          </p:nvSpPr>
          <p:spPr>
            <a:xfrm>
              <a:off x="955301" y="880830"/>
              <a:ext cx="3048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a:endParaRPr lang="zh-CN" altLang="en-US" baseline="0">
                <a:solidFill>
                  <a:schemeClr val="tx1">
                    <a:lumMod val="85000"/>
                    <a:lumOff val="15000"/>
                  </a:schemeClr>
                </a:solidFill>
                <a:latin typeface="Arial" panose="020B0604020202020204" pitchFamily="34" charset="0"/>
              </a:endParaRPr>
            </a:p>
          </p:txBody>
        </p:sp>
        <p:sp>
          <p:nvSpPr>
            <p:cNvPr id="108" name="矩形 107"/>
            <p:cNvSpPr/>
            <p:nvPr>
              <p:custDataLst>
                <p:tags r:id="rId14"/>
              </p:custDataLst>
            </p:nvPr>
          </p:nvSpPr>
          <p:spPr>
            <a:xfrm>
              <a:off x="802901" y="1033230"/>
              <a:ext cx="304800" cy="304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a:endParaRPr lang="zh-CN" altLang="en-US" baseline="0">
                <a:solidFill>
                  <a:schemeClr val="tx1">
                    <a:lumMod val="85000"/>
                    <a:lumOff val="15000"/>
                  </a:schemeClr>
                </a:solidFill>
                <a:latin typeface="Arial" panose="020B0604020202020204" pitchFamily="34" charset="0"/>
              </a:endParaRPr>
            </a:p>
          </p:txBody>
        </p:sp>
      </p:grpSp>
      <p:sp>
        <p:nvSpPr>
          <p:cNvPr id="9869" name="日期占位符 9868"/>
          <p:cNvSpPr>
            <a:spLocks noGrp="1"/>
          </p:cNvSpPr>
          <p:nvPr>
            <p:ph type="dt" sz="half" idx="12"/>
            <p:custDataLst>
              <p:tags r:id="rId8"/>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2021/11/30</a:t>
            </a:fld>
            <a:endParaRPr lang="zh-CN" altLang="en-US"/>
          </a:p>
        </p:txBody>
      </p:sp>
      <p:sp>
        <p:nvSpPr>
          <p:cNvPr id="9870" name="页脚占位符 9869"/>
          <p:cNvSpPr>
            <a:spLocks noGrp="1"/>
          </p:cNvSpPr>
          <p:nvPr>
            <p:ph type="ftr" sz="quarter" idx="13"/>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9871" name="灯片编号占位符 9870"/>
          <p:cNvSpPr>
            <a:spLocks noGrp="1"/>
          </p:cNvSpPr>
          <p:nvPr>
            <p:ph type="sldNum" sz="quarter" idx="14"/>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32" name="KSO_TEMPLATE" hidden="1"/>
          <p:cNvSpPr/>
          <p:nvPr>
            <p:custDataLst>
              <p:tags r:id="rId1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881" name="图片 9880"/>
          <p:cNvPicPr>
            <a:picLocks noChangeAspect="1"/>
          </p:cNvPicPr>
          <p:nvPr userDrawn="1">
            <p:custDataLst>
              <p:tags r:id="rId12"/>
            </p:custDataLst>
          </p:nvPr>
        </p:nvPicPr>
        <p:blipFill>
          <a:blip r:embed="rId18" cstate="email"/>
          <a:stretch>
            <a:fillRect/>
          </a:stretch>
        </p:blipFill>
        <p:spPr>
          <a:xfrm>
            <a:off x="4640949" y="191367"/>
            <a:ext cx="7401185" cy="596850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tx2"/>
        </a:solidFill>
        <a:effectLst/>
      </p:bgPr>
    </p:bg>
    <p:spTree>
      <p:nvGrpSpPr>
        <p:cNvPr id="1" name=""/>
        <p:cNvGrpSpPr/>
        <p:nvPr/>
      </p:nvGrpSpPr>
      <p:grpSpPr>
        <a:xfrm>
          <a:off x="0" y="0"/>
          <a:ext cx="0" cy="0"/>
          <a:chOff x="0" y="0"/>
          <a:chExt cx="0" cy="0"/>
        </a:xfrm>
      </p:grpSpPr>
      <p:grpSp>
        <p:nvGrpSpPr>
          <p:cNvPr id="109" name="组合 108"/>
          <p:cNvGrpSpPr/>
          <p:nvPr userDrawn="1">
            <p:custDataLst>
              <p:tags r:id="rId1"/>
            </p:custDataLst>
          </p:nvPr>
        </p:nvGrpSpPr>
        <p:grpSpPr>
          <a:xfrm>
            <a:off x="0" y="1"/>
            <a:ext cx="12247696" cy="6610215"/>
            <a:chOff x="0" y="1"/>
            <a:chExt cx="12247696" cy="6610215"/>
          </a:xfrm>
        </p:grpSpPr>
        <p:sp>
          <p:nvSpPr>
            <p:cNvPr id="110" name="矩形 109"/>
            <p:cNvSpPr/>
            <p:nvPr userDrawn="1">
              <p:custDataLst>
                <p:tags r:id="rId7"/>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pic>
          <p:nvPicPr>
            <p:cNvPr id="111" name="图片 110"/>
            <p:cNvPicPr>
              <a:picLocks noChangeAspect="1"/>
            </p:cNvPicPr>
            <p:nvPr userDrawn="1">
              <p:custDataLst>
                <p:tags r:id="rId8"/>
              </p:custDataLst>
            </p:nvPr>
          </p:nvPicPr>
          <p:blipFill>
            <a:blip r:embed="rId12" cstate="email"/>
            <a:stretch>
              <a:fillRect/>
            </a:stretch>
          </p:blipFill>
          <p:spPr>
            <a:xfrm>
              <a:off x="10962105" y="5725661"/>
              <a:ext cx="1285591" cy="884555"/>
            </a:xfrm>
            <a:prstGeom prst="rect">
              <a:avLst/>
            </a:prstGeom>
          </p:spPr>
        </p:pic>
        <p:grpSp>
          <p:nvGrpSpPr>
            <p:cNvPr id="112" name="组合 111"/>
            <p:cNvGrpSpPr/>
            <p:nvPr userDrawn="1"/>
          </p:nvGrpSpPr>
          <p:grpSpPr>
            <a:xfrm rot="5400000" flipH="1">
              <a:off x="260111" y="-260110"/>
              <a:ext cx="1247586" cy="1767807"/>
              <a:chOff x="9465923" y="2995199"/>
              <a:chExt cx="2726076" cy="3862799"/>
            </a:xfrm>
          </p:grpSpPr>
          <p:sp>
            <p:nvSpPr>
              <p:cNvPr id="113" name="Freeform 5"/>
              <p:cNvSpPr/>
              <p:nvPr userDrawn="1">
                <p:custDataLst>
                  <p:tags r:id="rId9"/>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14" name="Freeform 6"/>
              <p:cNvSpPr/>
              <p:nvPr userDrawn="1">
                <p:custDataLst>
                  <p:tags r:id="rId10"/>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KSO_TEMPLATE" hidden="1"/>
          <p:cNvSpPr/>
          <p:nvPr userDrawn="1">
            <p:custDataLst>
              <p:tags r:id="rId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7" name="Freeform 5"/>
          <p:cNvSpPr/>
          <p:nvPr>
            <p:custDataLst>
              <p:tags r:id="rId1"/>
            </p:custDataLst>
          </p:nvPr>
        </p:nvSpPr>
        <p:spPr bwMode="auto">
          <a:xfrm>
            <a:off x="4041156" y="1588"/>
            <a:ext cx="8150844" cy="5752259"/>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a:solidFill>
                <a:schemeClr val="tx1">
                  <a:lumMod val="85000"/>
                  <a:lumOff val="15000"/>
                </a:schemeClr>
              </a:solidFill>
              <a:latin typeface="Arial" panose="020B0604020202020204" pitchFamily="34" charset="0"/>
            </a:endParaRPr>
          </a:p>
        </p:txBody>
      </p:sp>
      <p:sp>
        <p:nvSpPr>
          <p:cNvPr id="8" name="Freeform 6"/>
          <p:cNvSpPr/>
          <p:nvPr>
            <p:custDataLst>
              <p:tags r:id="rId2"/>
            </p:custDataLst>
          </p:nvPr>
        </p:nvSpPr>
        <p:spPr bwMode="auto">
          <a:xfrm>
            <a:off x="5400595" y="1588"/>
            <a:ext cx="6791405" cy="5714577"/>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p:spPr>
        <p:txBody>
          <a:bodyPr vert="horz" wrap="square" lIns="91440" tIns="45720" rIns="91440" bIns="45720" numCol="1" anchor="t" anchorCtr="0" compatLnSpc="1"/>
          <a:lstStyle/>
          <a:p>
            <a:endParaRPr lang="zh-CN" altLang="en-US" baseline="0">
              <a:solidFill>
                <a:schemeClr val="tx1">
                  <a:lumMod val="85000"/>
                  <a:lumOff val="15000"/>
                </a:schemeClr>
              </a:solidFill>
              <a:latin typeface="Arial" panose="020B0604020202020204" pitchFamily="34" charset="0"/>
            </a:endParaRPr>
          </a:p>
        </p:txBody>
      </p:sp>
      <p:sp>
        <p:nvSpPr>
          <p:cNvPr id="13" name="标题 1"/>
          <p:cNvSpPr>
            <a:spLocks noGrp="1"/>
          </p:cNvSpPr>
          <p:nvPr>
            <p:ph type="ctrTitle" hasCustomPrompt="1"/>
            <p:custDataLst>
              <p:tags r:id="rId3"/>
            </p:custDataLst>
          </p:nvPr>
        </p:nvSpPr>
        <p:spPr>
          <a:xfrm>
            <a:off x="321663" y="2419278"/>
            <a:ext cx="5426076" cy="2158229"/>
          </a:xfrm>
        </p:spPr>
        <p:txBody>
          <a:bodyPr lIns="90000" tIns="46800" rIns="90000" bIns="46800" anchor="ctr">
            <a:normAutofit/>
          </a:bodyPr>
          <a:lstStyle>
            <a:lvl1pPr marL="0" indent="0" algn="l">
              <a:buFont typeface="Arial" panose="020B0604020202020204" pitchFamily="34" charset="0"/>
              <a:buNone/>
              <a:defRPr sz="9600" b="1"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编辑标题</a:t>
            </a:r>
          </a:p>
        </p:txBody>
      </p:sp>
      <p:pic>
        <p:nvPicPr>
          <p:cNvPr id="108" name="图片 107"/>
          <p:cNvPicPr>
            <a:picLocks noChangeAspect="1"/>
          </p:cNvPicPr>
          <p:nvPr>
            <p:custDataLst>
              <p:tags r:id="rId4"/>
            </p:custDataLst>
          </p:nvPr>
        </p:nvPicPr>
        <p:blipFill>
          <a:blip r:embed="rId10" cstate="email"/>
          <a:stretch>
            <a:fillRect/>
          </a:stretch>
        </p:blipFill>
        <p:spPr>
          <a:xfrm>
            <a:off x="6094883" y="2468263"/>
            <a:ext cx="5114252" cy="3518880"/>
          </a:xfrm>
          <a:prstGeom prst="rect">
            <a:avLst/>
          </a:prstGeom>
        </p:spPr>
      </p:pic>
      <p:sp>
        <p:nvSpPr>
          <p:cNvPr id="2" name="日期占位符 1"/>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2021/11/30</a:t>
            </a:fld>
            <a:endParaRPr lang="zh-CN" altLang="en-US"/>
          </a:p>
        </p:txBody>
      </p:sp>
      <p:sp>
        <p:nvSpPr>
          <p:cNvPr id="3" name="页脚占位符 2"/>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4" name="灯片编号占位符 3"/>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5" name="KSO_TEMPLATE" hidden="1"/>
          <p:cNvSpPr/>
          <p:nvPr>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0" y="0"/>
            <a:ext cx="12164914" cy="6792110"/>
            <a:chOff x="0" y="0"/>
            <a:chExt cx="12164914" cy="6792110"/>
          </a:xfrm>
        </p:grpSpPr>
        <p:pic>
          <p:nvPicPr>
            <p:cNvPr id="64" name="图片 63"/>
            <p:cNvPicPr>
              <a:picLocks noChangeAspect="1"/>
            </p:cNvPicPr>
            <p:nvPr userDrawn="1">
              <p:custDataLst>
                <p:tags r:id="rId6"/>
              </p:custDataLst>
            </p:nvPr>
          </p:nvPicPr>
          <p:blipFill>
            <a:blip r:embed="rId10" cstate="email"/>
            <a:stretch>
              <a:fillRect/>
            </a:stretch>
          </p:blipFill>
          <p:spPr>
            <a:xfrm>
              <a:off x="10879323" y="5907555"/>
              <a:ext cx="1285591" cy="884555"/>
            </a:xfrm>
            <a:prstGeom prst="rect">
              <a:avLst/>
            </a:prstGeom>
          </p:spPr>
        </p:pic>
        <p:grpSp>
          <p:nvGrpSpPr>
            <p:cNvPr id="65" name="组合 64"/>
            <p:cNvGrpSpPr/>
            <p:nvPr userDrawn="1"/>
          </p:nvGrpSpPr>
          <p:grpSpPr>
            <a:xfrm rot="5400000" flipH="1">
              <a:off x="156223" y="-156223"/>
              <a:ext cx="749300" cy="1061745"/>
              <a:chOff x="9465923" y="2995199"/>
              <a:chExt cx="2726076" cy="3862799"/>
            </a:xfrm>
          </p:grpSpPr>
          <p:sp>
            <p:nvSpPr>
              <p:cNvPr id="66" name="Freeform 5"/>
              <p:cNvSpPr/>
              <p:nvPr userDrawn="1">
                <p:custDataLst>
                  <p:tags r:id="rId7"/>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latin typeface="Arial" panose="020B0604020202020204" pitchFamily="34" charset="0"/>
                </a:endParaRPr>
              </a:p>
            </p:txBody>
          </p:sp>
          <p:sp>
            <p:nvSpPr>
              <p:cNvPr id="67" name="Freeform 6"/>
              <p:cNvSpPr/>
              <p:nvPr userDrawn="1">
                <p:custDataLst>
                  <p:tags r:id="rId8"/>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latin typeface="Arial" panose="020B0604020202020204" pitchFamily="34" charset="0"/>
                </a:endParaRPr>
              </a:p>
            </p:txBody>
          </p:sp>
        </p:grpSp>
      </p:grpSp>
      <p:sp>
        <p:nvSpPr>
          <p:cNvPr id="2" name="标题 1"/>
          <p:cNvSpPr>
            <a:spLocks noGrp="1"/>
          </p:cNvSpPr>
          <p:nvPr userDrawn="1">
            <p:ph type="title"/>
            <p:custDataLst>
              <p:tags r:id="rId2"/>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userDrawn="1">
            <p:ph type="dt" sz="half" idx="10"/>
            <p:custDataLst>
              <p:tags r:id="rId3"/>
            </p:custDataLst>
          </p:nvPr>
        </p:nvSpPr>
        <p:spPr/>
        <p:txBody>
          <a:bodyPr/>
          <a:lstStyle>
            <a:lvl1pPr>
              <a:defRPr baseline="0">
                <a:latin typeface="Arial" panose="020B0604020202020204" pitchFamily="34" charset="0"/>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userDrawn="1">
            <p:ph type="ftr" sz="quarter" idx="11"/>
            <p:custDataLst>
              <p:tags r:id="rId4"/>
            </p:custDataLst>
          </p:nvPr>
        </p:nvSpPr>
        <p:spPr/>
        <p:txBody>
          <a:bodyPr/>
          <a:lstStyle>
            <a:lvl1pPr>
              <a:defRPr baseline="0">
                <a:latin typeface="Arial" panose="020B0604020202020204" pitchFamily="34" charset="0"/>
              </a:defRPr>
            </a:lvl1pPr>
          </a:lstStyle>
          <a:p>
            <a:endParaRPr lang="zh-CN" altLang="en-US" dirty="0"/>
          </a:p>
        </p:txBody>
      </p:sp>
      <p:sp>
        <p:nvSpPr>
          <p:cNvPr id="5" name="灯片编号占位符 4"/>
          <p:cNvSpPr>
            <a:spLocks noGrp="1"/>
          </p:cNvSpPr>
          <p:nvPr userDrawn="1">
            <p:ph type="sldNum" sz="quarter" idx="12"/>
            <p:custDataLst>
              <p:tags r:id="rId5"/>
            </p:custDataLst>
          </p:nvPr>
        </p:nvSpPr>
        <p:spPr/>
        <p:txBody>
          <a:bodyPr/>
          <a:lstStyle>
            <a:lvl1pPr>
              <a:defRPr baseline="0">
                <a:latin typeface="Arial" panose="020B0604020202020204" pitchFamily="34" charset="0"/>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23" name="组合 22"/>
          <p:cNvGrpSpPr/>
          <p:nvPr userDrawn="1">
            <p:custDataLst>
              <p:tags r:id="rId1"/>
            </p:custDataLst>
          </p:nvPr>
        </p:nvGrpSpPr>
        <p:grpSpPr>
          <a:xfrm>
            <a:off x="0" y="1"/>
            <a:ext cx="12247696" cy="6610215"/>
            <a:chOff x="0" y="1"/>
            <a:chExt cx="12247696" cy="6610215"/>
          </a:xfrm>
        </p:grpSpPr>
        <p:sp>
          <p:nvSpPr>
            <p:cNvPr id="18" name="矩形 17"/>
            <p:cNvSpPr/>
            <p:nvPr userDrawn="1">
              <p:custDataLst>
                <p:tags r:id="rId7"/>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pic>
          <p:nvPicPr>
            <p:cNvPr id="17" name="图片 16"/>
            <p:cNvPicPr>
              <a:picLocks noChangeAspect="1"/>
            </p:cNvPicPr>
            <p:nvPr userDrawn="1">
              <p:custDataLst>
                <p:tags r:id="rId8"/>
              </p:custDataLst>
            </p:nvPr>
          </p:nvPicPr>
          <p:blipFill>
            <a:blip r:embed="rId12" cstate="email"/>
            <a:stretch>
              <a:fillRect/>
            </a:stretch>
          </p:blipFill>
          <p:spPr>
            <a:xfrm>
              <a:off x="10962105" y="5725661"/>
              <a:ext cx="1285591" cy="884555"/>
            </a:xfrm>
            <a:prstGeom prst="rect">
              <a:avLst/>
            </a:prstGeom>
          </p:spPr>
        </p:pic>
        <p:grpSp>
          <p:nvGrpSpPr>
            <p:cNvPr id="19" name="组合 18"/>
            <p:cNvGrpSpPr/>
            <p:nvPr userDrawn="1"/>
          </p:nvGrpSpPr>
          <p:grpSpPr>
            <a:xfrm rot="5400000" flipH="1">
              <a:off x="260111" y="-260110"/>
              <a:ext cx="1247586" cy="1767807"/>
              <a:chOff x="9465923" y="2995199"/>
              <a:chExt cx="2726076" cy="3862799"/>
            </a:xfrm>
          </p:grpSpPr>
          <p:sp>
            <p:nvSpPr>
              <p:cNvPr id="20" name="Freeform 5"/>
              <p:cNvSpPr/>
              <p:nvPr userDrawn="1">
                <p:custDataLst>
                  <p:tags r:id="rId9"/>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21" name="Freeform 6"/>
              <p:cNvSpPr/>
              <p:nvPr userDrawn="1">
                <p:custDataLst>
                  <p:tags r:id="rId10"/>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userDrawn="1">
            <p:ph type="title" hasCustomPrompt="1"/>
            <p:custDataLst>
              <p:tags r:id="rId2"/>
            </p:custDataLst>
          </p:nvPr>
        </p:nvSpPr>
        <p:spPr>
          <a:xfrm>
            <a:off x="1281600" y="1249200"/>
            <a:ext cx="9626400" cy="723600"/>
          </a:xfrm>
        </p:spPr>
        <p:txBody>
          <a:bodyPr anchor="ct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userDrawn="1">
            <p:ph sz="quarter" idx="13"/>
            <p:custDataLst>
              <p:tags r:id="rId3"/>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userDrawn="1">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dirty="0"/>
          </a:p>
        </p:txBody>
      </p:sp>
      <p:sp>
        <p:nvSpPr>
          <p:cNvPr id="4" name="页脚占位符 3"/>
          <p:cNvSpPr>
            <a:spLocks noGrp="1"/>
          </p:cNvSpPr>
          <p:nvPr userDrawn="1">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16200000">
            <a:off x="10684303" y="-260110"/>
            <a:ext cx="1247586" cy="1767807"/>
            <a:chOff x="9465923" y="2995199"/>
            <a:chExt cx="2726076" cy="3862799"/>
          </a:xfrm>
        </p:grpSpPr>
        <p:sp>
          <p:nvSpPr>
            <p:cNvPr id="22" name="Freeform 5"/>
            <p:cNvSpPr/>
            <p:nvPr userDrawn="1">
              <p:custDataLst>
                <p:tags r:id="rId9"/>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23" name="Freeform 6"/>
            <p:cNvSpPr/>
            <p:nvPr userDrawn="1">
              <p:custDataLst>
                <p:tags r:id="rId10"/>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normAutofit/>
          </a:bodyPr>
          <a:lstStyle>
            <a:lvl1pPr>
              <a:defRPr sz="3600" baseline="0">
                <a:solidFill>
                  <a:schemeClr val="bg1"/>
                </a:solidFill>
                <a:latin typeface="Arial" panose="020B0604020202020204" pitchFamily="34" charset="0"/>
                <a:ea typeface="微软雅黑" panose="020B0503020204020204"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normAutofit/>
          </a:bodyPr>
          <a:lstStyle>
            <a:lvl1pPr>
              <a:defRPr baseline="0">
                <a:solidFill>
                  <a:schemeClr val="bg1"/>
                </a:solidFill>
                <a:latin typeface="Arial" panose="020B0604020202020204" pitchFamily="34" charset="0"/>
                <a:ea typeface="微软雅黑" panose="020B0503020204020204" charset="-122"/>
              </a:defRPr>
            </a:lvl1pPr>
            <a:lvl2pPr>
              <a:defRPr baseline="0">
                <a:solidFill>
                  <a:schemeClr val="bg1"/>
                </a:solidFill>
                <a:latin typeface="Arial" panose="020B0604020202020204" pitchFamily="34" charset="0"/>
                <a:ea typeface="微软雅黑" panose="020B0503020204020204" charset="-122"/>
              </a:defRPr>
            </a:lvl2pPr>
            <a:lvl3pPr>
              <a:defRPr baseline="0">
                <a:solidFill>
                  <a:schemeClr val="bg1"/>
                </a:solidFill>
                <a:latin typeface="Arial" panose="020B0604020202020204" pitchFamily="34" charset="0"/>
                <a:ea typeface="微软雅黑" panose="020B0503020204020204" charset="-122"/>
              </a:defRPr>
            </a:lvl3pPr>
            <a:lvl4pPr>
              <a:defRPr baseline="0">
                <a:solidFill>
                  <a:schemeClr val="bg1"/>
                </a:solidFill>
                <a:latin typeface="Arial" panose="020B0604020202020204" pitchFamily="34" charset="0"/>
                <a:ea typeface="微软雅黑" panose="020B0503020204020204" charset="-122"/>
              </a:defRPr>
            </a:lvl4pPr>
            <a:lvl5pPr>
              <a:defRPr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5101200" y="769938"/>
            <a:ext cx="6480000" cy="5087937"/>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6" name="组合 5"/>
          <p:cNvGrpSpPr/>
          <p:nvPr userDrawn="1">
            <p:custDataLst>
              <p:tags r:id="rId2"/>
            </p:custDataLst>
          </p:nvPr>
        </p:nvGrpSpPr>
        <p:grpSpPr>
          <a:xfrm>
            <a:off x="0" y="0"/>
            <a:ext cx="12192000" cy="6807517"/>
            <a:chOff x="0" y="0"/>
            <a:chExt cx="12192000" cy="6807517"/>
          </a:xfrm>
        </p:grpSpPr>
        <p:grpSp>
          <p:nvGrpSpPr>
            <p:cNvPr id="43" name="组合 42"/>
            <p:cNvGrpSpPr/>
            <p:nvPr userDrawn="1"/>
          </p:nvGrpSpPr>
          <p:grpSpPr>
            <a:xfrm rot="10800000">
              <a:off x="0" y="0"/>
              <a:ext cx="869381" cy="1231898"/>
              <a:chOff x="9465923" y="2995199"/>
              <a:chExt cx="2726076" cy="3862799"/>
            </a:xfrm>
          </p:grpSpPr>
          <p:sp>
            <p:nvSpPr>
              <p:cNvPr id="44" name="Freeform 5"/>
              <p:cNvSpPr/>
              <p:nvPr userDrawn="1">
                <p:custDataLst>
                  <p:tags r:id="rId10"/>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45" name="Freeform 6"/>
              <p:cNvSpPr/>
              <p:nvPr userDrawn="1">
                <p:custDataLst>
                  <p:tags r:id="rId11"/>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pic>
          <p:nvPicPr>
            <p:cNvPr id="46" name="图片 45"/>
            <p:cNvPicPr>
              <a:picLocks noChangeAspect="1"/>
            </p:cNvPicPr>
            <p:nvPr userDrawn="1">
              <p:custDataLst>
                <p:tags r:id="rId9"/>
              </p:custDataLst>
            </p:nvPr>
          </p:nvPicPr>
          <p:blipFill>
            <a:blip r:embed="rId13" cstate="email"/>
            <a:stretch>
              <a:fillRect/>
            </a:stretch>
          </p:blipFill>
          <p:spPr>
            <a:xfrm>
              <a:off x="10906409" y="5922962"/>
              <a:ext cx="1285591" cy="884555"/>
            </a:xfrm>
            <a:prstGeom prst="rect">
              <a:avLst/>
            </a:prstGeom>
          </p:spPr>
        </p:pic>
      </p:grpSp>
      <p:sp>
        <p:nvSpPr>
          <p:cNvPr id="2" name="标题 1"/>
          <p:cNvSpPr>
            <a:spLocks noGrp="1"/>
          </p:cNvSpPr>
          <p:nvPr>
            <p:ph type="title"/>
            <p:custDataLst>
              <p:tags r:id="rId3"/>
            </p:custDataLst>
          </p:nvPr>
        </p:nvSpPr>
        <p:spPr>
          <a:xfrm>
            <a:off x="612000" y="781200"/>
            <a:ext cx="10976400" cy="626400"/>
          </a:xfrm>
        </p:spPr>
        <p:txBody>
          <a:bodyPr anchor="ctr">
            <a:normAutofit/>
          </a:bodyPr>
          <a:lstStyle>
            <a:lvl1pPr algn="ctr">
              <a:defRPr sz="3600" baseline="0">
                <a:solidFill>
                  <a:schemeClr val="bg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a:normAutofit/>
          </a:bodyPr>
          <a:lstStyle>
            <a:lvl1pPr algn="ctr">
              <a:defRPr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9" name="内容占位符 8"/>
          <p:cNvSpPr>
            <a:spLocks noGrp="1"/>
          </p:cNvSpPr>
          <p:nvPr>
            <p:ph sz="quarter" idx="14"/>
            <p:custDataLst>
              <p:tags r:id="rId8"/>
            </p:custDataLst>
          </p:nvPr>
        </p:nvSpPr>
        <p:spPr>
          <a:xfrm>
            <a:off x="612775" y="2808000"/>
            <a:ext cx="10965600" cy="34308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16200000">
            <a:off x="10684304" y="-260110"/>
            <a:ext cx="1247586" cy="1767807"/>
            <a:chOff x="9465923" y="2995199"/>
            <a:chExt cx="2726076" cy="3862799"/>
          </a:xfrm>
        </p:grpSpPr>
        <p:sp>
          <p:nvSpPr>
            <p:cNvPr id="22" name="Freeform 5"/>
            <p:cNvSpPr/>
            <p:nvPr userDrawn="1">
              <p:custDataLst>
                <p:tags r:id="rId9"/>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23" name="Freeform 6"/>
            <p:cNvSpPr/>
            <p:nvPr userDrawn="1">
              <p:custDataLst>
                <p:tags r:id="rId10"/>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6" name="组合 5"/>
          <p:cNvGrpSpPr/>
          <p:nvPr userDrawn="1">
            <p:custDataLst>
              <p:tags r:id="rId2"/>
            </p:custDataLst>
          </p:nvPr>
        </p:nvGrpSpPr>
        <p:grpSpPr>
          <a:xfrm rot="16200000">
            <a:off x="10684304" y="-260110"/>
            <a:ext cx="1247586" cy="1767807"/>
            <a:chOff x="9465923" y="2995199"/>
            <a:chExt cx="2726076" cy="3862799"/>
          </a:xfrm>
        </p:grpSpPr>
        <p:sp>
          <p:nvSpPr>
            <p:cNvPr id="91" name="Freeform 5"/>
            <p:cNvSpPr/>
            <p:nvPr userDrawn="1">
              <p:custDataLst>
                <p:tags r:id="rId11"/>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92" name="Freeform 6"/>
            <p:cNvSpPr/>
            <p:nvPr userDrawn="1">
              <p:custDataLst>
                <p:tags r:id="rId12"/>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sp>
        <p:nvSpPr>
          <p:cNvPr id="2" name="标题 1"/>
          <p:cNvSpPr>
            <a:spLocks noGrp="1"/>
          </p:cNvSpPr>
          <p:nvPr>
            <p:ph type="title"/>
            <p:custDataLst>
              <p:tags r:id="rId3"/>
            </p:custDataLst>
          </p:nvPr>
        </p:nvSpPr>
        <p:spPr>
          <a:xfrm>
            <a:off x="579600" y="237600"/>
            <a:ext cx="11037600" cy="441964"/>
          </a:xfrm>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1"/>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3" name="组合 12"/>
          <p:cNvGrpSpPr/>
          <p:nvPr userDrawn="1">
            <p:custDataLst>
              <p:tags r:id="rId2"/>
            </p:custDataLst>
          </p:nvPr>
        </p:nvGrpSpPr>
        <p:grpSpPr>
          <a:xfrm>
            <a:off x="0" y="-8255"/>
            <a:ext cx="12192000" cy="6885305"/>
            <a:chOff x="0" y="-13"/>
            <a:chExt cx="19200" cy="10843"/>
          </a:xfrm>
        </p:grpSpPr>
        <p:grpSp>
          <p:nvGrpSpPr>
            <p:cNvPr id="6" name="组合 5"/>
            <p:cNvGrpSpPr/>
            <p:nvPr userDrawn="1"/>
          </p:nvGrpSpPr>
          <p:grpSpPr>
            <a:xfrm>
              <a:off x="0" y="-13"/>
              <a:ext cx="3262" cy="4625"/>
              <a:chOff x="1" y="0"/>
              <a:chExt cx="4839865" cy="6857997"/>
            </a:xfrm>
          </p:grpSpPr>
          <p:sp>
            <p:nvSpPr>
              <p:cNvPr id="18" name="Freeform 5"/>
              <p:cNvSpPr/>
              <p:nvPr userDrawn="1">
                <p:custDataLst>
                  <p:tags r:id="rId10"/>
                </p:custDataLst>
              </p:nvPr>
            </p:nvSpPr>
            <p:spPr bwMode="auto">
              <a:xfrm rot="16200000">
                <a:off x="-1009065" y="1009067"/>
                <a:ext cx="6857997" cy="4839864"/>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19" name="Freeform 6"/>
              <p:cNvSpPr/>
              <p:nvPr userDrawn="1">
                <p:custDataLst>
                  <p:tags r:id="rId11"/>
                </p:custDataLst>
              </p:nvPr>
            </p:nvSpPr>
            <p:spPr bwMode="auto">
              <a:xfrm rot="16200000">
                <a:off x="-453012" y="453014"/>
                <a:ext cx="5714186" cy="4808159"/>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grpSp>
          <p:nvGrpSpPr>
            <p:cNvPr id="9" name="组合 8"/>
            <p:cNvGrpSpPr/>
            <p:nvPr userDrawn="1"/>
          </p:nvGrpSpPr>
          <p:grpSpPr>
            <a:xfrm flipH="1" flipV="1">
              <a:off x="15938" y="6206"/>
              <a:ext cx="3262" cy="4625"/>
              <a:chOff x="1" y="0"/>
              <a:chExt cx="4839865" cy="6857997"/>
            </a:xfrm>
          </p:grpSpPr>
          <p:sp>
            <p:nvSpPr>
              <p:cNvPr id="11" name="Freeform 5"/>
              <p:cNvSpPr/>
              <p:nvPr userDrawn="1">
                <p:custDataLst>
                  <p:tags r:id="rId8"/>
                </p:custDataLst>
              </p:nvPr>
            </p:nvSpPr>
            <p:spPr bwMode="auto">
              <a:xfrm rot="16200000">
                <a:off x="-1009065" y="1009067"/>
                <a:ext cx="6857997" cy="4839864"/>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12" name="Freeform 6"/>
              <p:cNvSpPr/>
              <p:nvPr userDrawn="1">
                <p:custDataLst>
                  <p:tags r:id="rId9"/>
                </p:custDataLst>
              </p:nvPr>
            </p:nvSpPr>
            <p:spPr bwMode="auto">
              <a:xfrm rot="16200000">
                <a:off x="-453012" y="453014"/>
                <a:ext cx="5714186" cy="4808159"/>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4"/>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dirty="0"/>
          </a:p>
        </p:txBody>
      </p:sp>
      <p:sp>
        <p:nvSpPr>
          <p:cNvPr id="4" name="页脚占位符 3"/>
          <p:cNvSpPr>
            <a:spLocks noGrp="1"/>
          </p:cNvSpPr>
          <p:nvPr>
            <p:ph type="ftr" sz="quarter" idx="11"/>
            <p:custDataLst>
              <p:tags r:id="rId5"/>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normAutofit/>
          </a:bodyPr>
          <a:lstStyle>
            <a:lvl1pPr>
              <a:defRPr baseline="0">
                <a:solidFill>
                  <a:schemeClr val="bg1"/>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a:off x="0" y="0"/>
            <a:ext cx="12164914" cy="6792110"/>
            <a:chOff x="0" y="0"/>
            <a:chExt cx="12164914" cy="6792110"/>
          </a:xfrm>
        </p:grpSpPr>
        <p:pic>
          <p:nvPicPr>
            <p:cNvPr id="11" name="图片 10"/>
            <p:cNvPicPr>
              <a:picLocks noChangeAspect="1"/>
            </p:cNvPicPr>
            <p:nvPr userDrawn="1">
              <p:custDataLst>
                <p:tags r:id="rId8"/>
              </p:custDataLst>
            </p:nvPr>
          </p:nvPicPr>
          <p:blipFill>
            <a:blip r:embed="rId12" cstate="email"/>
            <a:stretch>
              <a:fillRect/>
            </a:stretch>
          </p:blipFill>
          <p:spPr>
            <a:xfrm>
              <a:off x="10879323" y="5907555"/>
              <a:ext cx="1285591" cy="884555"/>
            </a:xfrm>
            <a:prstGeom prst="rect">
              <a:avLst/>
            </a:prstGeom>
          </p:spPr>
        </p:pic>
        <p:grpSp>
          <p:nvGrpSpPr>
            <p:cNvPr id="12" name="组合 11"/>
            <p:cNvGrpSpPr/>
            <p:nvPr userDrawn="1"/>
          </p:nvGrpSpPr>
          <p:grpSpPr>
            <a:xfrm rot="5400000" flipH="1">
              <a:off x="156223" y="-156223"/>
              <a:ext cx="749300" cy="1061745"/>
              <a:chOff x="9465923" y="2995199"/>
              <a:chExt cx="2726076" cy="3862799"/>
            </a:xfrm>
          </p:grpSpPr>
          <p:sp>
            <p:nvSpPr>
              <p:cNvPr id="13" name="Freeform 5"/>
              <p:cNvSpPr/>
              <p:nvPr userDrawn="1">
                <p:custDataLst>
                  <p:tags r:id="rId9"/>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4" name="Freeform 6"/>
              <p:cNvSpPr/>
              <p:nvPr userDrawn="1">
                <p:custDataLst>
                  <p:tags r:id="rId10"/>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10" name="KSO_TEMPLATE" hidden="1"/>
          <p:cNvSpPr/>
          <p:nvPr userDrawn="1">
            <p:custDataLst>
              <p:tags r:id="rId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userDrawn="1">
  <p:cSld name="节标题">
    <p:bg>
      <p:bgPr>
        <a:solidFill>
          <a:schemeClr val="bg2"/>
        </a:solidFill>
        <a:effectLst/>
      </p:bgPr>
    </p:bg>
    <p:spTree>
      <p:nvGrpSpPr>
        <p:cNvPr id="1" name=""/>
        <p:cNvGrpSpPr/>
        <p:nvPr/>
      </p:nvGrpSpPr>
      <p:grpSpPr>
        <a:xfrm>
          <a:off x="0" y="0"/>
          <a:ext cx="0" cy="0"/>
          <a:chOff x="0" y="0"/>
          <a:chExt cx="0" cy="0"/>
        </a:xfrm>
      </p:grpSpPr>
      <p:sp>
        <p:nvSpPr>
          <p:cNvPr id="20" name="标题 1"/>
          <p:cNvSpPr>
            <a:spLocks noGrp="1"/>
          </p:cNvSpPr>
          <p:nvPr>
            <p:ph type="title" hasCustomPrompt="1"/>
            <p:custDataLst>
              <p:tags r:id="rId1"/>
            </p:custDataLst>
          </p:nvPr>
        </p:nvSpPr>
        <p:spPr>
          <a:xfrm>
            <a:off x="714641" y="2959100"/>
            <a:ext cx="5114252" cy="966198"/>
          </a:xfrm>
        </p:spPr>
        <p:txBody>
          <a:bodyPr lIns="90000" tIns="46800" rIns="90000" bIns="0" anchor="b">
            <a:normAutofit/>
          </a:bodyPr>
          <a:lstStyle>
            <a:lvl1pPr algn="l">
              <a:defRPr sz="4400" b="1" baseline="0">
                <a:solidFill>
                  <a:schemeClr val="tx1">
                    <a:lumMod val="85000"/>
                    <a:lumOff val="15000"/>
                  </a:schemeClr>
                </a:solidFill>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21" name="文本占位符 2"/>
          <p:cNvSpPr>
            <a:spLocks noGrp="1"/>
          </p:cNvSpPr>
          <p:nvPr>
            <p:ph type="body" idx="1"/>
            <p:custDataLst>
              <p:tags r:id="rId2"/>
            </p:custDataLst>
          </p:nvPr>
        </p:nvSpPr>
        <p:spPr>
          <a:xfrm>
            <a:off x="714641" y="4001565"/>
            <a:ext cx="5114252" cy="581480"/>
          </a:xfrm>
        </p:spPr>
        <p:txBody>
          <a:bodyPr lIns="90000" tIns="0" rIns="90000" bIns="46800" anchor="t">
            <a:noAutofit/>
          </a:bodyPr>
          <a:lstStyle>
            <a:lvl1pPr marL="0" indent="0" algn="l">
              <a:lnSpc>
                <a:spcPct val="100000"/>
              </a:lnSpc>
              <a:buNone/>
              <a:defRPr sz="2400"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en-US" dirty="0"/>
          </a:p>
        </p:txBody>
      </p:sp>
      <p:pic>
        <p:nvPicPr>
          <p:cNvPr id="4" name="图片 3"/>
          <p:cNvPicPr>
            <a:picLocks noChangeAspect="1"/>
          </p:cNvPicPr>
          <p:nvPr>
            <p:custDataLst>
              <p:tags r:id="rId3"/>
            </p:custDataLst>
          </p:nvPr>
        </p:nvPicPr>
        <p:blipFill>
          <a:blip r:embed="rId9" cstate="email"/>
          <a:stretch>
            <a:fillRect/>
          </a:stretch>
        </p:blipFill>
        <p:spPr>
          <a:xfrm>
            <a:off x="6094883" y="2468263"/>
            <a:ext cx="5114252" cy="3518880"/>
          </a:xfrm>
          <a:prstGeom prst="rect">
            <a:avLst/>
          </a:prstGeom>
        </p:spPr>
      </p:pic>
      <p:sp>
        <p:nvSpPr>
          <p:cNvPr id="2" name="日期占位符 1"/>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760FBDFE-C587-4B4C-A407-44438C67B59E}" type="datetimeFigureOut">
              <a:rPr lang="zh-CN" altLang="en-US" smtClean="0"/>
              <a:t>2021/11/30</a:t>
            </a:fld>
            <a:endParaRPr lang="zh-CN" altLang="en-US"/>
          </a:p>
        </p:txBody>
      </p:sp>
      <p:sp>
        <p:nvSpPr>
          <p:cNvPr id="3" name="页脚占位符 2"/>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defRPr>
            </a:lvl1pPr>
          </a:lstStyle>
          <a:p>
            <a:fld id="{49AE70B2-8BF9-45C0-BB95-33D1B9D3A854}" type="slidenum">
              <a:rPr lang="zh-CN" altLang="en-US" smtClean="0"/>
              <a:t>‹#›</a:t>
            </a:fld>
            <a:endParaRPr lang="zh-CN" altLang="en-US" dirty="0"/>
          </a:p>
        </p:txBody>
      </p:sp>
      <p:sp>
        <p:nvSpPr>
          <p:cNvPr id="6" name="KSO_TEMPLATE" hidden="1"/>
          <p:cNvSpPr/>
          <p:nvPr>
            <p:custDataLst>
              <p:tags r:id="rId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0" y="0"/>
            <a:ext cx="12164914" cy="6792110"/>
            <a:chOff x="0" y="0"/>
            <a:chExt cx="12164914" cy="6792110"/>
          </a:xfrm>
        </p:grpSpPr>
        <p:pic>
          <p:nvPicPr>
            <p:cNvPr id="11" name="图片 10"/>
            <p:cNvPicPr>
              <a:picLocks noChangeAspect="1"/>
            </p:cNvPicPr>
            <p:nvPr userDrawn="1">
              <p:custDataLst>
                <p:tags r:id="rId9"/>
              </p:custDataLst>
            </p:nvPr>
          </p:nvPicPr>
          <p:blipFill>
            <a:blip r:embed="rId13" cstate="email"/>
            <a:stretch>
              <a:fillRect/>
            </a:stretch>
          </p:blipFill>
          <p:spPr>
            <a:xfrm>
              <a:off x="10879323" y="5907555"/>
              <a:ext cx="1285591" cy="884555"/>
            </a:xfrm>
            <a:prstGeom prst="rect">
              <a:avLst/>
            </a:prstGeom>
          </p:spPr>
        </p:pic>
        <p:grpSp>
          <p:nvGrpSpPr>
            <p:cNvPr id="12" name="组合 11"/>
            <p:cNvGrpSpPr/>
            <p:nvPr userDrawn="1"/>
          </p:nvGrpSpPr>
          <p:grpSpPr>
            <a:xfrm rot="5400000" flipH="1">
              <a:off x="156223" y="-156223"/>
              <a:ext cx="749300" cy="1061745"/>
              <a:chOff x="9465923" y="2995199"/>
              <a:chExt cx="2726076" cy="3862799"/>
            </a:xfrm>
          </p:grpSpPr>
          <p:sp>
            <p:nvSpPr>
              <p:cNvPr id="13" name="Freeform 5"/>
              <p:cNvSpPr/>
              <p:nvPr userDrawn="1">
                <p:custDataLst>
                  <p:tags r:id="rId10"/>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4" name="Freeform 6"/>
              <p:cNvSpPr/>
              <p:nvPr userDrawn="1">
                <p:custDataLst>
                  <p:tags r:id="rId11"/>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8"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a:off x="0" y="0"/>
            <a:ext cx="12164914" cy="6792110"/>
            <a:chOff x="0" y="0"/>
            <a:chExt cx="12164914" cy="6792110"/>
          </a:xfrm>
        </p:grpSpPr>
        <p:pic>
          <p:nvPicPr>
            <p:cNvPr id="13" name="图片 12"/>
            <p:cNvPicPr>
              <a:picLocks noChangeAspect="1"/>
            </p:cNvPicPr>
            <p:nvPr userDrawn="1">
              <p:custDataLst>
                <p:tags r:id="rId11"/>
              </p:custDataLst>
            </p:nvPr>
          </p:nvPicPr>
          <p:blipFill>
            <a:blip r:embed="rId15" cstate="email"/>
            <a:stretch>
              <a:fillRect/>
            </a:stretch>
          </p:blipFill>
          <p:spPr>
            <a:xfrm>
              <a:off x="10879323" y="5907555"/>
              <a:ext cx="1285591" cy="884555"/>
            </a:xfrm>
            <a:prstGeom prst="rect">
              <a:avLst/>
            </a:prstGeom>
          </p:spPr>
        </p:pic>
        <p:grpSp>
          <p:nvGrpSpPr>
            <p:cNvPr id="14" name="组合 13"/>
            <p:cNvGrpSpPr/>
            <p:nvPr userDrawn="1"/>
          </p:nvGrpSpPr>
          <p:grpSpPr>
            <a:xfrm rot="5400000" flipH="1">
              <a:off x="156223" y="-156223"/>
              <a:ext cx="749300" cy="1061745"/>
              <a:chOff x="9465923" y="2995199"/>
              <a:chExt cx="2726076" cy="3862799"/>
            </a:xfrm>
          </p:grpSpPr>
          <p:sp>
            <p:nvSpPr>
              <p:cNvPr id="15" name="Freeform 5"/>
              <p:cNvSpPr/>
              <p:nvPr userDrawn="1">
                <p:custDataLst>
                  <p:tags r:id="rId12"/>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16" name="Freeform 6"/>
              <p:cNvSpPr/>
              <p:nvPr userDrawn="1">
                <p:custDataLst>
                  <p:tags r:id="rId13"/>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10" name="KSO_TEMPLATE" hidden="1"/>
          <p:cNvSpPr/>
          <p:nvPr userDrawn="1">
            <p:custDataLst>
              <p:tags r:id="rId1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p:bgPr>
        <a:solidFill>
          <a:schemeClr val="bg2"/>
        </a:solidFill>
        <a:effectLst/>
      </p:bgPr>
    </p:bg>
    <p:spTree>
      <p:nvGrpSpPr>
        <p:cNvPr id="1" name=""/>
        <p:cNvGrpSpPr/>
        <p:nvPr/>
      </p:nvGrpSpPr>
      <p:grpSpPr>
        <a:xfrm>
          <a:off x="0" y="0"/>
          <a:ext cx="0" cy="0"/>
          <a:chOff x="0" y="0"/>
          <a:chExt cx="0" cy="0"/>
        </a:xfrm>
      </p:grpSpPr>
      <p:sp>
        <p:nvSpPr>
          <p:cNvPr id="15" name="Freeform 5"/>
          <p:cNvSpPr/>
          <p:nvPr userDrawn="1">
            <p:custDataLst>
              <p:tags r:id="rId1"/>
            </p:custDataLst>
          </p:nvPr>
        </p:nvSpPr>
        <p:spPr bwMode="auto">
          <a:xfrm rot="16200000">
            <a:off x="-1009065" y="1009067"/>
            <a:ext cx="6857997" cy="4839864"/>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16" name="Freeform 6"/>
          <p:cNvSpPr/>
          <p:nvPr userDrawn="1">
            <p:custDataLst>
              <p:tags r:id="rId2"/>
            </p:custDataLst>
          </p:nvPr>
        </p:nvSpPr>
        <p:spPr bwMode="auto">
          <a:xfrm rot="16200000">
            <a:off x="-453012" y="453014"/>
            <a:ext cx="5714186" cy="4808159"/>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endParaRPr lang="zh-CN" altLang="en-US" baseline="0" dirty="0">
              <a:solidFill>
                <a:schemeClr val="tx1">
                  <a:lumMod val="85000"/>
                  <a:lumOff val="15000"/>
                </a:schemeClr>
              </a:solidFill>
              <a:latin typeface="Arial" panose="020B0604020202020204" pitchFamily="34" charset="0"/>
            </a:endParaRPr>
          </a:p>
        </p:txBody>
      </p:sp>
      <p:sp>
        <p:nvSpPr>
          <p:cNvPr id="3" name="日期占位符 2"/>
          <p:cNvSpPr>
            <a:spLocks noGrp="1"/>
          </p:cNvSpPr>
          <p:nvPr>
            <p:ph type="dt" sz="half" idx="10"/>
            <p:custDataLst>
              <p:tags r:id="rId3"/>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4" name="页脚占位符 3"/>
          <p:cNvSpPr>
            <a:spLocks noGrp="1"/>
          </p:cNvSpPr>
          <p:nvPr>
            <p:ph type="ftr" sz="quarter" idx="11"/>
            <p:custDataLst>
              <p:tags r:id="rId4"/>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5"/>
            </p:custDataLst>
          </p:nvPr>
        </p:nvSpPr>
        <p:spPr/>
        <p:txBody>
          <a:bodyPr>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6" name="KSO_TEMPLATE" hidden="1"/>
          <p:cNvSpPr/>
          <p:nvPr userDrawn="1">
            <p:custDataLst>
              <p:tags r:id="rId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defRPr>
            </a:lvl1p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3" name="页脚占位符 2"/>
          <p:cNvSpPr>
            <a:spLocks noGrp="1"/>
          </p:cNvSpPr>
          <p:nvPr>
            <p:ph type="ftr" sz="quarter" idx="11"/>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4" name="灯片编号占位符 3"/>
          <p:cNvSpPr>
            <a:spLocks noGrp="1"/>
          </p:cNvSpPr>
          <p:nvPr>
            <p:ph type="sldNum" sz="quarter" idx="12"/>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5" name="KSO_TEMPLATE" hidden="1"/>
          <p:cNvSpPr/>
          <p:nvPr userDrawn="1">
            <p:custDataLst>
              <p:tags r:id="rId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36" name="组合 35"/>
          <p:cNvGrpSpPr/>
          <p:nvPr userDrawn="1">
            <p:custDataLst>
              <p:tags r:id="rId1"/>
            </p:custDataLst>
          </p:nvPr>
        </p:nvGrpSpPr>
        <p:grpSpPr>
          <a:xfrm>
            <a:off x="0" y="0"/>
            <a:ext cx="12164914" cy="6792110"/>
            <a:chOff x="0" y="0"/>
            <a:chExt cx="12164914" cy="6792110"/>
          </a:xfrm>
        </p:grpSpPr>
        <p:pic>
          <p:nvPicPr>
            <p:cNvPr id="37" name="图片 36"/>
            <p:cNvPicPr>
              <a:picLocks noChangeAspect="1"/>
            </p:cNvPicPr>
            <p:nvPr userDrawn="1">
              <p:custDataLst>
                <p:tags r:id="rId9"/>
              </p:custDataLst>
            </p:nvPr>
          </p:nvPicPr>
          <p:blipFill>
            <a:blip r:embed="rId13" cstate="email"/>
            <a:stretch>
              <a:fillRect/>
            </a:stretch>
          </p:blipFill>
          <p:spPr>
            <a:xfrm>
              <a:off x="10879323" y="5907555"/>
              <a:ext cx="1285591" cy="884555"/>
            </a:xfrm>
            <a:prstGeom prst="rect">
              <a:avLst/>
            </a:prstGeom>
          </p:spPr>
        </p:pic>
        <p:grpSp>
          <p:nvGrpSpPr>
            <p:cNvPr id="38" name="组合 37"/>
            <p:cNvGrpSpPr/>
            <p:nvPr userDrawn="1"/>
          </p:nvGrpSpPr>
          <p:grpSpPr>
            <a:xfrm rot="5400000" flipH="1">
              <a:off x="156223" y="-156223"/>
              <a:ext cx="749300" cy="1061745"/>
              <a:chOff x="9465923" y="2995199"/>
              <a:chExt cx="2726076" cy="3862799"/>
            </a:xfrm>
          </p:grpSpPr>
          <p:sp>
            <p:nvSpPr>
              <p:cNvPr id="39" name="Freeform 5"/>
              <p:cNvSpPr/>
              <p:nvPr userDrawn="1">
                <p:custDataLst>
                  <p:tags r:id="rId10"/>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40" name="Freeform 6"/>
              <p:cNvSpPr/>
              <p:nvPr userDrawn="1">
                <p:custDataLst>
                  <p:tags r:id="rId11"/>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dirty="0">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EFD9D74-47D9-4702-A33C-335B63B48DBF}" type="datetimeFigureOut">
              <a:rPr lang="zh-CN" altLang="en-US" smtClean="0"/>
              <a:t>2021/11/30</a:t>
            </a:fld>
            <a:endParaRPr lang="zh-CN" altLang="en-US" dirty="0"/>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FABC47A4-756D-490B-A52F-7D9E2C9FC05F}" type="slidenum">
              <a:rPr lang="zh-CN" altLang="en-US" smtClean="0"/>
              <a:t>‹#›</a:t>
            </a:fld>
            <a:endParaRPr lang="zh-CN" altLang="en-US"/>
          </a:p>
        </p:txBody>
      </p:sp>
      <p:sp>
        <p:nvSpPr>
          <p:cNvPr id="8" name="KSO_TEMPLATE" hidden="1"/>
          <p:cNvSpPr/>
          <p:nvPr userDrawn="1">
            <p:custDataLst>
              <p:tags r:id="rId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tx2"/>
        </a:solidFill>
        <a:effectLst/>
      </p:bgPr>
    </p:bg>
    <p:spTree>
      <p:nvGrpSpPr>
        <p:cNvPr id="1" name=""/>
        <p:cNvGrpSpPr/>
        <p:nvPr/>
      </p:nvGrpSpPr>
      <p:grpSpPr>
        <a:xfrm>
          <a:off x="0" y="0"/>
          <a:ext cx="0" cy="0"/>
          <a:chOff x="0" y="0"/>
          <a:chExt cx="0" cy="0"/>
        </a:xfrm>
      </p:grpSpPr>
      <p:grpSp>
        <p:nvGrpSpPr>
          <p:cNvPr id="49" name="组合 48"/>
          <p:cNvGrpSpPr/>
          <p:nvPr userDrawn="1">
            <p:custDataLst>
              <p:tags r:id="rId1"/>
            </p:custDataLst>
          </p:nvPr>
        </p:nvGrpSpPr>
        <p:grpSpPr>
          <a:xfrm>
            <a:off x="0" y="1"/>
            <a:ext cx="12247696" cy="6610215"/>
            <a:chOff x="0" y="1"/>
            <a:chExt cx="12247696" cy="6610215"/>
          </a:xfrm>
        </p:grpSpPr>
        <p:sp>
          <p:nvSpPr>
            <p:cNvPr id="50" name="矩形 49"/>
            <p:cNvSpPr/>
            <p:nvPr userDrawn="1">
              <p:custDataLst>
                <p:tags r:id="rId8"/>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pic>
          <p:nvPicPr>
            <p:cNvPr id="51" name="图片 50"/>
            <p:cNvPicPr>
              <a:picLocks noChangeAspect="1"/>
            </p:cNvPicPr>
            <p:nvPr userDrawn="1">
              <p:custDataLst>
                <p:tags r:id="rId9"/>
              </p:custDataLst>
            </p:nvPr>
          </p:nvPicPr>
          <p:blipFill>
            <a:blip r:embed="rId13" cstate="email"/>
            <a:stretch>
              <a:fillRect/>
            </a:stretch>
          </p:blipFill>
          <p:spPr>
            <a:xfrm>
              <a:off x="10962105" y="5725661"/>
              <a:ext cx="1285591" cy="884555"/>
            </a:xfrm>
            <a:prstGeom prst="rect">
              <a:avLst/>
            </a:prstGeom>
          </p:spPr>
        </p:pic>
        <p:grpSp>
          <p:nvGrpSpPr>
            <p:cNvPr id="52" name="组合 51"/>
            <p:cNvGrpSpPr/>
            <p:nvPr userDrawn="1"/>
          </p:nvGrpSpPr>
          <p:grpSpPr>
            <a:xfrm rot="5400000" flipH="1">
              <a:off x="260111" y="-260110"/>
              <a:ext cx="1247586" cy="1767807"/>
              <a:chOff x="9465923" y="2995199"/>
              <a:chExt cx="2726076" cy="3862799"/>
            </a:xfrm>
          </p:grpSpPr>
          <p:sp>
            <p:nvSpPr>
              <p:cNvPr id="53" name="Freeform 5"/>
              <p:cNvSpPr/>
              <p:nvPr userDrawn="1">
                <p:custDataLst>
                  <p:tags r:id="rId10"/>
                </p:custDataLst>
              </p:nvPr>
            </p:nvSpPr>
            <p:spPr bwMode="auto">
              <a:xfrm rot="5400000">
                <a:off x="8897561" y="3563561"/>
                <a:ext cx="3862799" cy="2726076"/>
              </a:xfrm>
              <a:custGeom>
                <a:avLst/>
                <a:gdLst>
                  <a:gd name="T0" fmla="*/ 730 w 4318"/>
                  <a:gd name="T1" fmla="*/ 1015 h 3051"/>
                  <a:gd name="T2" fmla="*/ 1736 w 4318"/>
                  <a:gd name="T3" fmla="*/ 1623 h 3051"/>
                  <a:gd name="T4" fmla="*/ 2905 w 4318"/>
                  <a:gd name="T5" fmla="*/ 2071 h 3051"/>
                  <a:gd name="T6" fmla="*/ 4020 w 4318"/>
                  <a:gd name="T7" fmla="*/ 2923 h 3051"/>
                  <a:gd name="T8" fmla="*/ 4318 w 4318"/>
                  <a:gd name="T9" fmla="*/ 3051 h 3051"/>
                  <a:gd name="T10" fmla="*/ 4318 w 4318"/>
                  <a:gd name="T11" fmla="*/ 0 h 3051"/>
                  <a:gd name="T12" fmla="*/ 0 w 4318"/>
                  <a:gd name="T13" fmla="*/ 0 h 3051"/>
                  <a:gd name="T14" fmla="*/ 730 w 4318"/>
                  <a:gd name="T15" fmla="*/ 1015 h 30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18" h="3051">
                    <a:moveTo>
                      <a:pt x="730" y="1015"/>
                    </a:moveTo>
                    <a:cubicBezTo>
                      <a:pt x="796" y="1632"/>
                      <a:pt x="1247" y="1628"/>
                      <a:pt x="1736" y="1623"/>
                    </a:cubicBezTo>
                    <a:cubicBezTo>
                      <a:pt x="2179" y="1619"/>
                      <a:pt x="2653" y="1615"/>
                      <a:pt x="2905" y="2071"/>
                    </a:cubicBezTo>
                    <a:cubicBezTo>
                      <a:pt x="3434" y="3031"/>
                      <a:pt x="3490" y="2455"/>
                      <a:pt x="4020" y="2923"/>
                    </a:cubicBezTo>
                    <a:cubicBezTo>
                      <a:pt x="4096" y="2991"/>
                      <a:pt x="4199" y="3031"/>
                      <a:pt x="4318" y="3051"/>
                    </a:cubicBezTo>
                    <a:cubicBezTo>
                      <a:pt x="4318" y="0"/>
                      <a:pt x="4318" y="0"/>
                      <a:pt x="4318" y="0"/>
                    </a:cubicBezTo>
                    <a:cubicBezTo>
                      <a:pt x="0" y="0"/>
                      <a:pt x="0" y="0"/>
                      <a:pt x="0" y="0"/>
                    </a:cubicBezTo>
                    <a:cubicBezTo>
                      <a:pt x="359" y="210"/>
                      <a:pt x="679" y="531"/>
                      <a:pt x="730" y="1015"/>
                    </a:cubicBezTo>
                  </a:path>
                </a:pathLst>
              </a:custGeom>
              <a:solidFill>
                <a:schemeClr val="tx2"/>
              </a:solidFill>
              <a:ln>
                <a:noFill/>
              </a:ln>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sp>
            <p:nvSpPr>
              <p:cNvPr id="54" name="Freeform 6"/>
              <p:cNvSpPr/>
              <p:nvPr userDrawn="1">
                <p:custDataLst>
                  <p:tags r:id="rId11"/>
                </p:custDataLst>
              </p:nvPr>
            </p:nvSpPr>
            <p:spPr bwMode="auto">
              <a:xfrm rot="5400000">
                <a:off x="9228618" y="3894618"/>
                <a:ext cx="3218542" cy="2708218"/>
              </a:xfrm>
              <a:custGeom>
                <a:avLst/>
                <a:gdLst>
                  <a:gd name="T0" fmla="*/ 609 w 3598"/>
                  <a:gd name="T1" fmla="*/ 895 h 3031"/>
                  <a:gd name="T2" fmla="*/ 1447 w 3598"/>
                  <a:gd name="T3" fmla="*/ 1432 h 3031"/>
                  <a:gd name="T4" fmla="*/ 2420 w 3598"/>
                  <a:gd name="T5" fmla="*/ 1827 h 3031"/>
                  <a:gd name="T6" fmla="*/ 3598 w 3598"/>
                  <a:gd name="T7" fmla="*/ 3031 h 3031"/>
                  <a:gd name="T8" fmla="*/ 3598 w 3598"/>
                  <a:gd name="T9" fmla="*/ 0 h 3031"/>
                  <a:gd name="T10" fmla="*/ 0 w 3598"/>
                  <a:gd name="T11" fmla="*/ 0 h 3031"/>
                  <a:gd name="T12" fmla="*/ 609 w 3598"/>
                  <a:gd name="T13" fmla="*/ 895 h 3031"/>
                </a:gdLst>
                <a:ahLst/>
                <a:cxnLst>
                  <a:cxn ang="0">
                    <a:pos x="T0" y="T1"/>
                  </a:cxn>
                  <a:cxn ang="0">
                    <a:pos x="T2" y="T3"/>
                  </a:cxn>
                  <a:cxn ang="0">
                    <a:pos x="T4" y="T5"/>
                  </a:cxn>
                  <a:cxn ang="0">
                    <a:pos x="T6" y="T7"/>
                  </a:cxn>
                  <a:cxn ang="0">
                    <a:pos x="T8" y="T9"/>
                  </a:cxn>
                  <a:cxn ang="0">
                    <a:pos x="T10" y="T11"/>
                  </a:cxn>
                  <a:cxn ang="0">
                    <a:pos x="T12" y="T13"/>
                  </a:cxn>
                </a:cxnLst>
                <a:rect l="0" t="0" r="r" b="b"/>
                <a:pathLst>
                  <a:path w="3598" h="3031">
                    <a:moveTo>
                      <a:pt x="609" y="895"/>
                    </a:moveTo>
                    <a:cubicBezTo>
                      <a:pt x="664" y="1440"/>
                      <a:pt x="1039" y="1436"/>
                      <a:pt x="1447" y="1432"/>
                    </a:cubicBezTo>
                    <a:cubicBezTo>
                      <a:pt x="1815" y="1428"/>
                      <a:pt x="2211" y="1424"/>
                      <a:pt x="2420" y="1827"/>
                    </a:cubicBezTo>
                    <a:cubicBezTo>
                      <a:pt x="2743" y="2445"/>
                      <a:pt x="3288" y="2851"/>
                      <a:pt x="3598" y="3031"/>
                    </a:cubicBezTo>
                    <a:cubicBezTo>
                      <a:pt x="3598" y="0"/>
                      <a:pt x="3598" y="0"/>
                      <a:pt x="3598" y="0"/>
                    </a:cubicBezTo>
                    <a:cubicBezTo>
                      <a:pt x="0" y="0"/>
                      <a:pt x="0" y="0"/>
                      <a:pt x="0" y="0"/>
                    </a:cubicBezTo>
                    <a:cubicBezTo>
                      <a:pt x="299" y="185"/>
                      <a:pt x="566" y="469"/>
                      <a:pt x="609" y="895"/>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baseline="0" dirty="0">
                  <a:solidFill>
                    <a:schemeClr val="tx1">
                      <a:lumMod val="85000"/>
                      <a:lumOff val="15000"/>
                    </a:schemeClr>
                  </a:solidFill>
                  <a:latin typeface="Arial" panose="020B0604020202020204" pitchFamily="34" charset="0"/>
                </a:endParaRPr>
              </a:p>
            </p:txBody>
          </p:sp>
        </p:gr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a:p>
        </p:txBody>
      </p:sp>
      <p:sp>
        <p:nvSpPr>
          <p:cNvPr id="7" name="KSO_TEMPLATE" hidden="1"/>
          <p:cNvSpPr/>
          <p:nvPr userDrawn="1">
            <p:custDataLst>
              <p:tags r:id="rId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2021/11/30</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
        <p:nvSpPr>
          <p:cNvPr id="7" name="KSO_TEMPLATE" hidden="1"/>
          <p:cNvSpPr/>
          <p:nvPr>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slideLayout" Target="../slideLayouts/slideLayout1.xml"/><Relationship Id="rId4" Type="http://schemas.openxmlformats.org/officeDocument/2006/relationships/tags" Target="../tags/tag190.xml"/></Relationships>
</file>

<file path=ppt/slides/_rels/slide10.xml.rels><?xml version="1.0" encoding="UTF-8" standalone="yes"?>
<Relationships xmlns="http://schemas.openxmlformats.org/package/2006/relationships"><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hemeOverride" Target="../theme/themeOverride10.xml"/><Relationship Id="rId6" Type="http://schemas.openxmlformats.org/officeDocument/2006/relationships/image" Target="../media/image3.png"/><Relationship Id="rId5" Type="http://schemas.openxmlformats.org/officeDocument/2006/relationships/slideLayout" Target="../slideLayouts/slideLayout3.xml"/><Relationship Id="rId4" Type="http://schemas.openxmlformats.org/officeDocument/2006/relationships/tags" Target="../tags/tag224.xml"/></Relationships>
</file>

<file path=ppt/slides/_rels/slide11.xml.rels><?xml version="1.0" encoding="UTF-8" standalone="yes"?>
<Relationships xmlns="http://schemas.openxmlformats.org/package/2006/relationships"><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hemeOverride" Target="../theme/themeOverride11.xml"/><Relationship Id="rId6" Type="http://schemas.openxmlformats.org/officeDocument/2006/relationships/image" Target="../media/image4.png"/><Relationship Id="rId5" Type="http://schemas.openxmlformats.org/officeDocument/2006/relationships/notesSlide" Target="../notesSlides/notesSlide8.xml"/><Relationship Id="rId4"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tags" Target="../tags/tag228.xml"/><Relationship Id="rId7" Type="http://schemas.openxmlformats.org/officeDocument/2006/relationships/image" Target="../media/image7.png"/><Relationship Id="rId2" Type="http://schemas.openxmlformats.org/officeDocument/2006/relationships/tags" Target="../tags/tag227.xml"/><Relationship Id="rId1" Type="http://schemas.openxmlformats.org/officeDocument/2006/relationships/themeOverride" Target="../theme/themeOverride12.xml"/><Relationship Id="rId6" Type="http://schemas.openxmlformats.org/officeDocument/2006/relationships/notesSlide" Target="../notesSlides/notesSlide9.xml"/><Relationship Id="rId5" Type="http://schemas.openxmlformats.org/officeDocument/2006/relationships/slideLayout" Target="../slideLayouts/slideLayout13.xml"/><Relationship Id="rId4" Type="http://schemas.openxmlformats.org/officeDocument/2006/relationships/tags" Target="../tags/tag229.xml"/></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31.xml"/><Relationship Id="rId7" Type="http://schemas.openxmlformats.org/officeDocument/2006/relationships/notesSlide" Target="../notesSlides/notesSlide10.xml"/><Relationship Id="rId2" Type="http://schemas.openxmlformats.org/officeDocument/2006/relationships/tags" Target="../tags/tag230.xml"/><Relationship Id="rId1" Type="http://schemas.openxmlformats.org/officeDocument/2006/relationships/themeOverride" Target="../theme/themeOverride13.xml"/><Relationship Id="rId6" Type="http://schemas.openxmlformats.org/officeDocument/2006/relationships/slideLayout" Target="../slideLayouts/slideLayout13.xml"/><Relationship Id="rId5" Type="http://schemas.openxmlformats.org/officeDocument/2006/relationships/tags" Target="../tags/tag233.xml"/><Relationship Id="rId10" Type="http://schemas.openxmlformats.org/officeDocument/2006/relationships/image" Target="../media/image9.png"/><Relationship Id="rId4" Type="http://schemas.openxmlformats.org/officeDocument/2006/relationships/tags" Target="../tags/tag232.xml"/><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235.xml"/><Relationship Id="rId7" Type="http://schemas.openxmlformats.org/officeDocument/2006/relationships/image" Target="../media/image11.png"/><Relationship Id="rId2" Type="http://schemas.openxmlformats.org/officeDocument/2006/relationships/tags" Target="../tags/tag234.xml"/><Relationship Id="rId1" Type="http://schemas.openxmlformats.org/officeDocument/2006/relationships/themeOverride" Target="../theme/themeOverride14.xml"/><Relationship Id="rId6" Type="http://schemas.openxmlformats.org/officeDocument/2006/relationships/image" Target="../media/image10.png"/><Relationship Id="rId5" Type="http://schemas.openxmlformats.org/officeDocument/2006/relationships/notesSlide" Target="../notesSlides/notesSlide11.xml"/><Relationship Id="rId4"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tags" Target="../tags/tag237.xml"/><Relationship Id="rId7" Type="http://schemas.openxmlformats.org/officeDocument/2006/relationships/image" Target="../media/image12.png"/><Relationship Id="rId2" Type="http://schemas.openxmlformats.org/officeDocument/2006/relationships/tags" Target="../tags/tag236.xml"/><Relationship Id="rId1" Type="http://schemas.openxmlformats.org/officeDocument/2006/relationships/themeOverride" Target="../theme/themeOverride15.xml"/><Relationship Id="rId6" Type="http://schemas.openxmlformats.org/officeDocument/2006/relationships/image" Target="../media/image10.png"/><Relationship Id="rId5" Type="http://schemas.openxmlformats.org/officeDocument/2006/relationships/notesSlide" Target="../notesSlides/notesSlide12.xml"/><Relationship Id="rId4"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tags" Target="../tags/tag238.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png"/><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ags" Target="../tags/tag239.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hemeOverride" Target="../theme/themeOverride16.xml"/><Relationship Id="rId6" Type="http://schemas.openxmlformats.org/officeDocument/2006/relationships/image" Target="../media/image3.png"/><Relationship Id="rId5" Type="http://schemas.openxmlformats.org/officeDocument/2006/relationships/slideLayout" Target="../slideLayouts/slideLayout3.xml"/><Relationship Id="rId4" Type="http://schemas.openxmlformats.org/officeDocument/2006/relationships/tags" Target="../tags/tag242.xml"/></Relationships>
</file>

<file path=ppt/slides/_rels/slide19.xml.rels><?xml version="1.0" encoding="UTF-8" standalone="yes"?>
<Relationships xmlns="http://schemas.openxmlformats.org/package/2006/relationships"><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hemeOverride" Target="../theme/themeOverride17.xml"/><Relationship Id="rId6" Type="http://schemas.openxmlformats.org/officeDocument/2006/relationships/image" Target="../media/image4.png"/><Relationship Id="rId5" Type="http://schemas.openxmlformats.org/officeDocument/2006/relationships/notesSlide" Target="../notesSlides/notesSlide13.xml"/><Relationship Id="rId4"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tags" Target="../tags/tag197.xml"/><Relationship Id="rId13" Type="http://schemas.openxmlformats.org/officeDocument/2006/relationships/tags" Target="../tags/tag202.xml"/><Relationship Id="rId18" Type="http://schemas.openxmlformats.org/officeDocument/2006/relationships/slideLayout" Target="../slideLayouts/slideLayout6.xml"/><Relationship Id="rId3" Type="http://schemas.openxmlformats.org/officeDocument/2006/relationships/tags" Target="../tags/tag192.xml"/><Relationship Id="rId7" Type="http://schemas.openxmlformats.org/officeDocument/2006/relationships/tags" Target="../tags/tag196.xml"/><Relationship Id="rId12" Type="http://schemas.openxmlformats.org/officeDocument/2006/relationships/tags" Target="../tags/tag201.xml"/><Relationship Id="rId17" Type="http://schemas.openxmlformats.org/officeDocument/2006/relationships/tags" Target="../tags/tag206.xml"/><Relationship Id="rId2" Type="http://schemas.openxmlformats.org/officeDocument/2006/relationships/tags" Target="../tags/tag191.xml"/><Relationship Id="rId16" Type="http://schemas.openxmlformats.org/officeDocument/2006/relationships/tags" Target="../tags/tag205.xml"/><Relationship Id="rId20" Type="http://schemas.openxmlformats.org/officeDocument/2006/relationships/image" Target="../media/image3.png"/><Relationship Id="rId1" Type="http://schemas.openxmlformats.org/officeDocument/2006/relationships/themeOverride" Target="../theme/themeOverride2.xml"/><Relationship Id="rId6" Type="http://schemas.openxmlformats.org/officeDocument/2006/relationships/tags" Target="../tags/tag195.xml"/><Relationship Id="rId11" Type="http://schemas.openxmlformats.org/officeDocument/2006/relationships/tags" Target="../tags/tag200.xml"/><Relationship Id="rId5" Type="http://schemas.openxmlformats.org/officeDocument/2006/relationships/tags" Target="../tags/tag194.xml"/><Relationship Id="rId15" Type="http://schemas.openxmlformats.org/officeDocument/2006/relationships/tags" Target="../tags/tag204.xml"/><Relationship Id="rId10" Type="http://schemas.openxmlformats.org/officeDocument/2006/relationships/tags" Target="../tags/tag199.xml"/><Relationship Id="rId19" Type="http://schemas.openxmlformats.org/officeDocument/2006/relationships/notesSlide" Target="../notesSlides/notesSlide1.xml"/><Relationship Id="rId4" Type="http://schemas.openxmlformats.org/officeDocument/2006/relationships/tags" Target="../tags/tag193.xml"/><Relationship Id="rId9" Type="http://schemas.openxmlformats.org/officeDocument/2006/relationships/tags" Target="../tags/tag198.xml"/><Relationship Id="rId14" Type="http://schemas.openxmlformats.org/officeDocument/2006/relationships/tags" Target="../tags/tag20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30.png"/><Relationship Id="rId2" Type="http://schemas.openxmlformats.org/officeDocument/2006/relationships/tags" Target="../tags/tag245.xml"/><Relationship Id="rId1" Type="http://schemas.openxmlformats.org/officeDocument/2006/relationships/themeOverride" Target="../theme/themeOverride18.xml"/><Relationship Id="rId6" Type="http://schemas.openxmlformats.org/officeDocument/2006/relationships/image" Target="../media/image29.png"/><Relationship Id="rId5" Type="http://schemas.openxmlformats.org/officeDocument/2006/relationships/image" Target="../media/image4.png"/><Relationship Id="rId4"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32.png"/><Relationship Id="rId2" Type="http://schemas.openxmlformats.org/officeDocument/2006/relationships/tags" Target="../tags/tag246.xml"/><Relationship Id="rId1" Type="http://schemas.openxmlformats.org/officeDocument/2006/relationships/themeOverride" Target="../theme/themeOverride19.xml"/><Relationship Id="rId6" Type="http://schemas.openxmlformats.org/officeDocument/2006/relationships/image" Target="../media/image31.png"/><Relationship Id="rId5" Type="http://schemas.openxmlformats.org/officeDocument/2006/relationships/image" Target="../media/image4.png"/><Relationship Id="rId4"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47.xml"/><Relationship Id="rId1" Type="http://schemas.openxmlformats.org/officeDocument/2006/relationships/themeOverride" Target="../theme/themeOverride20.xml"/><Relationship Id="rId6" Type="http://schemas.openxmlformats.org/officeDocument/2006/relationships/image" Target="../media/image33.png"/><Relationship Id="rId5" Type="http://schemas.openxmlformats.org/officeDocument/2006/relationships/image" Target="../media/image4.png"/><Relationship Id="rId4"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48.xml"/><Relationship Id="rId1" Type="http://schemas.openxmlformats.org/officeDocument/2006/relationships/themeOverride" Target="../theme/themeOverride21.xml"/><Relationship Id="rId5" Type="http://schemas.openxmlformats.org/officeDocument/2006/relationships/image" Target="../media/image4.png"/><Relationship Id="rId4"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49.xml"/><Relationship Id="rId1" Type="http://schemas.openxmlformats.org/officeDocument/2006/relationships/themeOverride" Target="../theme/themeOverride22.xml"/><Relationship Id="rId5" Type="http://schemas.openxmlformats.org/officeDocument/2006/relationships/image" Target="../media/image4.png"/><Relationship Id="rId4"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50.xml"/><Relationship Id="rId1" Type="http://schemas.openxmlformats.org/officeDocument/2006/relationships/themeOverride" Target="../theme/themeOverride23.xml"/><Relationship Id="rId5" Type="http://schemas.openxmlformats.org/officeDocument/2006/relationships/image" Target="../media/image4.png"/><Relationship Id="rId4"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51.xml"/><Relationship Id="rId1" Type="http://schemas.openxmlformats.org/officeDocument/2006/relationships/themeOverride" Target="../theme/themeOverride24.xml"/><Relationship Id="rId5" Type="http://schemas.openxmlformats.org/officeDocument/2006/relationships/image" Target="../media/image4.png"/><Relationship Id="rId4"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5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53.xml"/></Relationships>
</file>

<file path=ppt/slides/_rels/slide29.xml.rels><?xml version="1.0" encoding="UTF-8" standalone="yes"?>
<Relationships xmlns="http://schemas.openxmlformats.org/package/2006/relationships"><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hemeOverride" Target="../theme/themeOverride25.xml"/><Relationship Id="rId6" Type="http://schemas.openxmlformats.org/officeDocument/2006/relationships/image" Target="../media/image3.png"/><Relationship Id="rId5" Type="http://schemas.openxmlformats.org/officeDocument/2006/relationships/slideLayout" Target="../slideLayouts/slideLayout3.xml"/><Relationship Id="rId4" Type="http://schemas.openxmlformats.org/officeDocument/2006/relationships/tags" Target="../tags/tag256.xml"/></Relationships>
</file>

<file path=ppt/slides/_rels/slide3.xml.rels><?xml version="1.0" encoding="UTF-8" standalone="yes"?>
<Relationships xmlns="http://schemas.openxmlformats.org/package/2006/relationships"><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hemeOverride" Target="../theme/themeOverride3.xml"/><Relationship Id="rId6" Type="http://schemas.openxmlformats.org/officeDocument/2006/relationships/image" Target="../media/image3.png"/><Relationship Id="rId5" Type="http://schemas.openxmlformats.org/officeDocument/2006/relationships/slideLayout" Target="../slideLayouts/slideLayout3.xml"/><Relationship Id="rId4" Type="http://schemas.openxmlformats.org/officeDocument/2006/relationships/tags" Target="../tags/tag209.xml"/></Relationships>
</file>

<file path=ppt/slides/_rels/slide30.xml.rels><?xml version="1.0" encoding="UTF-8" standalone="yes"?>
<Relationships xmlns="http://schemas.openxmlformats.org/package/2006/relationships"><Relationship Id="rId3" Type="http://schemas.openxmlformats.org/officeDocument/2006/relationships/tags" Target="../tags/tag258.xml"/><Relationship Id="rId2" Type="http://schemas.openxmlformats.org/officeDocument/2006/relationships/tags" Target="../tags/tag257.xml"/><Relationship Id="rId1" Type="http://schemas.openxmlformats.org/officeDocument/2006/relationships/themeOverride" Target="../theme/themeOverride26.xml"/><Relationship Id="rId5" Type="http://schemas.openxmlformats.org/officeDocument/2006/relationships/image" Target="../media/image4.png"/><Relationship Id="rId4"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59.xml"/><Relationship Id="rId1" Type="http://schemas.openxmlformats.org/officeDocument/2006/relationships/themeOverride" Target="../theme/themeOverride27.xml"/><Relationship Id="rId5" Type="http://schemas.openxmlformats.org/officeDocument/2006/relationships/image" Target="../media/image34.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37.png"/><Relationship Id="rId2" Type="http://schemas.openxmlformats.org/officeDocument/2006/relationships/tags" Target="../tags/tag260.xml"/><Relationship Id="rId1" Type="http://schemas.openxmlformats.org/officeDocument/2006/relationships/themeOverride" Target="../theme/themeOverride2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61.xml"/><Relationship Id="rId1" Type="http://schemas.openxmlformats.org/officeDocument/2006/relationships/themeOverride" Target="../theme/themeOverride2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tags" Target="../tags/tag263.xml"/><Relationship Id="rId2" Type="http://schemas.openxmlformats.org/officeDocument/2006/relationships/tags" Target="../tags/tag262.xml"/><Relationship Id="rId1" Type="http://schemas.openxmlformats.org/officeDocument/2006/relationships/themeOverride" Target="../theme/themeOverride30.xml"/><Relationship Id="rId6" Type="http://schemas.openxmlformats.org/officeDocument/2006/relationships/image" Target="../media/image3.png"/><Relationship Id="rId5" Type="http://schemas.openxmlformats.org/officeDocument/2006/relationships/slideLayout" Target="../slideLayouts/slideLayout3.xml"/><Relationship Id="rId4" Type="http://schemas.openxmlformats.org/officeDocument/2006/relationships/tags" Target="../tags/tag264.xml"/></Relationships>
</file>

<file path=ppt/slides/_rels/slide35.xml.rels><?xml version="1.0" encoding="UTF-8" standalone="yes"?>
<Relationships xmlns="http://schemas.openxmlformats.org/package/2006/relationships"><Relationship Id="rId3" Type="http://schemas.openxmlformats.org/officeDocument/2006/relationships/tags" Target="../tags/tag266.xml"/><Relationship Id="rId2" Type="http://schemas.openxmlformats.org/officeDocument/2006/relationships/tags" Target="../tags/tag265.xml"/><Relationship Id="rId1" Type="http://schemas.openxmlformats.org/officeDocument/2006/relationships/themeOverride" Target="../theme/themeOverride31.xml"/><Relationship Id="rId5" Type="http://schemas.openxmlformats.org/officeDocument/2006/relationships/image" Target="../media/image4.png"/><Relationship Id="rId4"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hemeOverride" Target="../theme/themeOverride32.xml"/><Relationship Id="rId5" Type="http://schemas.openxmlformats.org/officeDocument/2006/relationships/image" Target="../media/image4.png"/><Relationship Id="rId4"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hemeOverride" Target="../theme/themeOverride33.xml"/><Relationship Id="rId5" Type="http://schemas.openxmlformats.org/officeDocument/2006/relationships/image" Target="../media/image3.png"/><Relationship Id="rId4"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hemeOverride" Target="../theme/themeOverride4.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hemeOverride" Target="../theme/themeOverride5.xml"/><Relationship Id="rId6" Type="http://schemas.openxmlformats.org/officeDocument/2006/relationships/image" Target="../media/image4.png"/><Relationship Id="rId5" Type="http://schemas.openxmlformats.org/officeDocument/2006/relationships/notesSlide" Target="../notesSlides/notesSlide3.xml"/><Relationship Id="rId4"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hemeOverride" Target="../theme/themeOverride6.xml"/><Relationship Id="rId6" Type="http://schemas.openxmlformats.org/officeDocument/2006/relationships/image" Target="../media/image4.png"/><Relationship Id="rId5" Type="http://schemas.openxmlformats.org/officeDocument/2006/relationships/notesSlide" Target="../notesSlides/notesSlide4.xml"/><Relationship Id="rId4"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hemeOverride" Target="../theme/themeOverride7.xml"/><Relationship Id="rId6" Type="http://schemas.openxmlformats.org/officeDocument/2006/relationships/image" Target="../media/image4.png"/><Relationship Id="rId5" Type="http://schemas.openxmlformats.org/officeDocument/2006/relationships/notesSlide" Target="../notesSlides/notesSlide5.xml"/><Relationship Id="rId4"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hemeOverride" Target="../theme/themeOverride8.xml"/><Relationship Id="rId6" Type="http://schemas.openxmlformats.org/officeDocument/2006/relationships/image" Target="../media/image4.png"/><Relationship Id="rId5" Type="http://schemas.openxmlformats.org/officeDocument/2006/relationships/notesSlide" Target="../notesSlides/notesSlide6.xml"/><Relationship Id="rId4"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221.xml"/><Relationship Id="rId7" Type="http://schemas.openxmlformats.org/officeDocument/2006/relationships/image" Target="../media/image5.png"/><Relationship Id="rId2" Type="http://schemas.openxmlformats.org/officeDocument/2006/relationships/tags" Target="../tags/tag220.xml"/><Relationship Id="rId1" Type="http://schemas.openxmlformats.org/officeDocument/2006/relationships/themeOverride" Target="../theme/themeOverride9.xml"/><Relationship Id="rId6" Type="http://schemas.openxmlformats.org/officeDocument/2006/relationships/image" Target="../media/image4.png"/><Relationship Id="rId5" Type="http://schemas.openxmlformats.org/officeDocument/2006/relationships/notesSlide" Target="../notesSlides/notesSlide7.xml"/><Relationship Id="rId4"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标题 3"/>
          <p:cNvSpPr>
            <a:spLocks noGrp="1"/>
          </p:cNvSpPr>
          <p:nvPr>
            <p:ph type="ctrTitle"/>
            <p:custDataLst>
              <p:tags r:id="rId3"/>
            </p:custDataLst>
          </p:nvPr>
        </p:nvSpPr>
        <p:spPr>
          <a:xfrm>
            <a:off x="617026" y="2775155"/>
            <a:ext cx="5879024" cy="1535040"/>
          </a:xfrm>
        </p:spPr>
        <p:txBody>
          <a:bodyPr lIns="91440" tIns="46990" rIns="91440" bIns="46990">
            <a:normAutofit/>
          </a:bodyPr>
          <a:lstStyle/>
          <a:p>
            <a:r>
              <a:rPr lang="en-US" altLang="zh-CN" dirty="0"/>
              <a:t>VUE</a:t>
            </a:r>
          </a:p>
        </p:txBody>
      </p:sp>
      <p:sp>
        <p:nvSpPr>
          <p:cNvPr id="7" name="文本占位符 6"/>
          <p:cNvSpPr>
            <a:spLocks noGrp="1"/>
          </p:cNvSpPr>
          <p:nvPr>
            <p:ph type="body" sz="quarter" idx="11"/>
            <p:custDataLst>
              <p:tags r:id="rId4"/>
            </p:custDataLst>
          </p:nvPr>
        </p:nvSpPr>
        <p:spPr/>
        <p:txBody>
          <a:bodyPr/>
          <a:lstStyle/>
          <a:p>
            <a:pPr algn="ctr"/>
            <a:r>
              <a:rPr lang="en-US" altLang="zh-CN" dirty="0"/>
              <a:t>2021-11-12</a:t>
            </a:r>
          </a:p>
        </p:txBody>
      </p:sp>
      <p:sp>
        <p:nvSpPr>
          <p:cNvPr id="2" name="文本占位符 1"/>
          <p:cNvSpPr>
            <a:spLocks noGrp="1"/>
          </p:cNvSpPr>
          <p:nvPr>
            <p:ph type="body" sz="quarter" idx="10"/>
          </p:nvPr>
        </p:nvSpPr>
        <p:spPr/>
        <p:txBody>
          <a:bodyPr>
            <a:normAutofit fontScale="82500" lnSpcReduction="10000"/>
          </a:bodyPr>
          <a:lstStyle/>
          <a:p>
            <a:pPr algn="ctr"/>
            <a:r>
              <a:rPr lang="zh-CN" altLang="en-US" dirty="0" smtClean="0"/>
              <a:t>研发五部</a:t>
            </a:r>
            <a:r>
              <a:rPr lang="en-US" altLang="zh-CN" dirty="0" smtClean="0"/>
              <a:t>-</a:t>
            </a:r>
            <a:r>
              <a:rPr lang="zh-CN" altLang="en-US" dirty="0" smtClean="0"/>
              <a:t>衡</a:t>
            </a:r>
            <a:r>
              <a:rPr lang="zh-CN" altLang="en-US" dirty="0"/>
              <a:t>兴玲</a:t>
            </a: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title"/>
            <p:custDataLst>
              <p:tags r:id="rId3"/>
            </p:custDataLst>
          </p:nvPr>
        </p:nvSpPr>
        <p:spPr/>
        <p:txBody>
          <a:bodyPr>
            <a:normAutofit/>
          </a:bodyPr>
          <a:lstStyle/>
          <a:p>
            <a:r>
              <a:rPr lang="en-US" altLang="zh-CN" dirty="0"/>
              <a:t>vue</a:t>
            </a:r>
            <a:r>
              <a:rPr lang="zh-CN" altLang="en-US" dirty="0"/>
              <a:t>的安装与介绍</a:t>
            </a:r>
          </a:p>
        </p:txBody>
      </p:sp>
      <p:sp>
        <p:nvSpPr>
          <p:cNvPr id="2" name="文本框 1"/>
          <p:cNvSpPr txBox="1"/>
          <p:nvPr>
            <p:custDataLst>
              <p:tags r:id="rId4"/>
            </p:custDataLst>
          </p:nvPr>
        </p:nvSpPr>
        <p:spPr>
          <a:xfrm>
            <a:off x="520700" y="1580634"/>
            <a:ext cx="1879600" cy="1588532"/>
          </a:xfrm>
          <a:prstGeom prst="rect">
            <a:avLst/>
          </a:prstGeom>
          <a:noFill/>
        </p:spPr>
        <p:txBody>
          <a:bodyPr wrap="square" lIns="90000" tIns="46800" rIns="90000" bIns="46800" rtlCol="0" anchor="ctr" anchorCtr="0">
            <a:normAutofit/>
          </a:bodyPr>
          <a:lstStyle/>
          <a:p>
            <a:pPr algn="ctr"/>
            <a:r>
              <a:rPr lang="en-US" altLang="zh-CN" sz="8800" dirty="0">
                <a:latin typeface="Arial" panose="020B0604020202020204" pitchFamily="34" charset="0"/>
                <a:ea typeface="微软雅黑" panose="020B0503020204020204" charset="-122"/>
              </a:rPr>
              <a:t>02</a:t>
            </a: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614680" y="782320"/>
            <a:ext cx="11156950" cy="5558155"/>
          </a:xfrm>
        </p:spPr>
        <p:txBody>
          <a:bodyPr>
            <a:noAutofit/>
          </a:bodyPr>
          <a:lstStyle/>
          <a:p>
            <a:pPr marL="0" indent="0">
              <a:lnSpc>
                <a:spcPct val="150000"/>
              </a:lnSpc>
              <a:buNone/>
            </a:pPr>
            <a:r>
              <a:rPr lang="zh-CN" altLang="en-US" sz="1000" dirty="0">
                <a:solidFill>
                  <a:schemeClr val="tx1">
                    <a:lumMod val="85000"/>
                    <a:lumOff val="15000"/>
                  </a:schemeClr>
                </a:solidFill>
                <a:uFillTx/>
              </a:rPr>
              <a:t>Vue是一套用于构建用户界面的渐进式框架。与其他大型框架不同的是，Vue被设计为可以自底向上逐层应用。Vue的核心库只关注视图层，不仅易于上手，还便于与第三方库或既有项目整合。另一方面，当与现代化的工具链以及各种支持类库结合使用时，Vue也完全能够为复杂的单页应用提供驱动。</a:t>
            </a:r>
          </a:p>
          <a:p>
            <a:pPr marL="0" indent="0">
              <a:lnSpc>
                <a:spcPct val="150000"/>
              </a:lnSpc>
              <a:buNone/>
            </a:pPr>
            <a:r>
              <a:rPr lang="zh-CN" altLang="en-US" sz="1000" dirty="0">
                <a:solidFill>
                  <a:schemeClr val="tx1">
                    <a:lumMod val="85000"/>
                    <a:lumOff val="15000"/>
                  </a:schemeClr>
                </a:solidFill>
                <a:uFillTx/>
              </a:rPr>
              <a:t>Vue就是基于MVVM模式实现的一套框架，在vue中：</a:t>
            </a:r>
          </a:p>
          <a:p>
            <a:pPr marL="0" indent="0">
              <a:lnSpc>
                <a:spcPct val="150000"/>
              </a:lnSpc>
              <a:buNone/>
            </a:pPr>
            <a:r>
              <a:rPr lang="en-US" altLang="zh-CN" sz="1000" dirty="0">
                <a:solidFill>
                  <a:schemeClr val="tx1">
                    <a:lumMod val="85000"/>
                    <a:lumOff val="15000"/>
                  </a:schemeClr>
                </a:solidFill>
                <a:uFillTx/>
              </a:rPr>
              <a:t>	</a:t>
            </a:r>
            <a:r>
              <a:rPr lang="zh-CN" altLang="en-US" sz="1000" dirty="0">
                <a:solidFill>
                  <a:schemeClr val="tx1">
                    <a:lumMod val="85000"/>
                    <a:lumOff val="15000"/>
                  </a:schemeClr>
                </a:solidFill>
                <a:uFillTx/>
              </a:rPr>
              <a:t>Model:指的是js中的数据，如对象，数组等等。View:指的是页面视图，viewModel:指的是vue实例化对象</a:t>
            </a:r>
          </a:p>
          <a:p>
            <a:pPr marL="0" indent="0">
              <a:lnSpc>
                <a:spcPct val="150000"/>
              </a:lnSpc>
              <a:buNone/>
            </a:pPr>
            <a:r>
              <a:rPr lang="en-US" altLang="zh-CN" sz="1000" dirty="0">
                <a:solidFill>
                  <a:schemeClr val="tx1">
                    <a:lumMod val="85000"/>
                    <a:lumOff val="15000"/>
                  </a:schemeClr>
                </a:solidFill>
                <a:uFillTx/>
              </a:rPr>
              <a:t>	Model 层代表数据模型，也可以在Model中定义数据修改和操作的业务逻辑；View 代表UI 组件，它负责将数据模型转化成UI 展现出来，ViewModel 是一个同步View 和 Model的对象。</a:t>
            </a:r>
          </a:p>
          <a:p>
            <a:pPr marL="0" indent="0">
              <a:lnSpc>
                <a:spcPct val="150000"/>
              </a:lnSpc>
              <a:buNone/>
            </a:pPr>
            <a:r>
              <a:rPr lang="zh-CN" altLang="en-US" sz="1000" dirty="0">
                <a:solidFill>
                  <a:schemeClr val="tx1">
                    <a:lumMod val="85000"/>
                    <a:lumOff val="15000"/>
                  </a:schemeClr>
                </a:solidFill>
                <a:uFillTx/>
              </a:rPr>
              <a:t>在MVVM架构下，View 和 Model 之间并没有直接的联系，而是通过ViewModel进行交互，Model 和 ViewModel 之间的交互是双向的， 因此View 数据的变化会同步到Model中，而Model 数据的变化也会立即反应到View 上。</a:t>
            </a:r>
          </a:p>
          <a:p>
            <a:pPr marL="0" indent="0">
              <a:lnSpc>
                <a:spcPct val="150000"/>
              </a:lnSpc>
              <a:buNone/>
            </a:pPr>
            <a:r>
              <a:rPr lang="zh-CN" altLang="en-US" sz="1000" dirty="0">
                <a:solidFill>
                  <a:schemeClr val="tx1">
                    <a:lumMod val="85000"/>
                    <a:lumOff val="15000"/>
                  </a:schemeClr>
                </a:solidFill>
                <a:uFillTx/>
              </a:rPr>
              <a:t>ViewModel 通过双向数据绑定把 View 层和 Model 层连接了起来，而View 和 Model 之间的同步工作完全是自动的，无需人为干涉，因此开发者只需关注业务逻辑，不需要手动操作DOM, 不需要关注数据状态的同步问题，复杂的数据状态维护完全由 MVVM 来统一管理。</a:t>
            </a:r>
          </a:p>
          <a:p>
            <a:pPr marL="0" indent="0">
              <a:lnSpc>
                <a:spcPct val="150000"/>
              </a:lnSpc>
              <a:buNone/>
            </a:pPr>
            <a:r>
              <a:rPr lang="zh-CN" altLang="en-US" sz="1000" dirty="0">
                <a:solidFill>
                  <a:schemeClr val="tx1">
                    <a:lumMod val="85000"/>
                    <a:lumOff val="15000"/>
                  </a:schemeClr>
                </a:solidFill>
                <a:uFillTx/>
              </a:rPr>
              <a:t>为什么说VUE是一个渐进式的javascript框架, 渐进式是什么意思？</a:t>
            </a:r>
          </a:p>
          <a:p>
            <a:pPr marL="0" indent="0">
              <a:lnSpc>
                <a:spcPct val="150000"/>
              </a:lnSpc>
              <a:buNone/>
            </a:pPr>
            <a:r>
              <a:rPr lang="en-US" altLang="zh-CN" sz="1000" dirty="0">
                <a:solidFill>
                  <a:schemeClr val="tx1">
                    <a:lumMod val="85000"/>
                    <a:lumOff val="15000"/>
                  </a:schemeClr>
                </a:solidFill>
                <a:uFillTx/>
              </a:rPr>
              <a:t>	</a:t>
            </a:r>
            <a:r>
              <a:rPr lang="zh-CN" altLang="en-US" sz="1000" dirty="0">
                <a:solidFill>
                  <a:schemeClr val="tx1">
                    <a:lumMod val="85000"/>
                    <a:lumOff val="15000"/>
                  </a:schemeClr>
                </a:solidFill>
                <a:uFillTx/>
              </a:rPr>
              <a:t>如果你已经有一个现成的服务端应用，你可以将vue 作为该应用的一部分嵌入其中，带来更加丰富的交互体验;</a:t>
            </a:r>
          </a:p>
          <a:p>
            <a:pPr marL="0" indent="0">
              <a:lnSpc>
                <a:spcPct val="150000"/>
              </a:lnSpc>
              <a:buNone/>
            </a:pPr>
            <a:r>
              <a:rPr lang="en-US" altLang="zh-CN" sz="1000" dirty="0">
                <a:solidFill>
                  <a:schemeClr val="tx1">
                    <a:lumMod val="85000"/>
                    <a:lumOff val="15000"/>
                  </a:schemeClr>
                </a:solidFill>
                <a:uFillTx/>
              </a:rPr>
              <a:t>	</a:t>
            </a:r>
            <a:r>
              <a:rPr lang="zh-CN" altLang="en-US" sz="1000" dirty="0">
                <a:solidFill>
                  <a:schemeClr val="tx1">
                    <a:lumMod val="85000"/>
                    <a:lumOff val="15000"/>
                  </a:schemeClr>
                </a:solidFill>
                <a:uFillTx/>
              </a:rPr>
              <a:t>如果你希望将更多业务逻辑放到前端来实现，那么VUE的核心库及其生态系统也可以满足你的各式需求（core+vuex+vue-route）。和其它前端框架一样，VUE允许你将一个网页分割成可复用的组件，每个组件都包含属于自己的HTML、CSS、JAVASCRIPT以用来渲染网页中相应的地方。</a:t>
            </a:r>
          </a:p>
          <a:p>
            <a:pPr marL="0" indent="0">
              <a:lnSpc>
                <a:spcPct val="150000"/>
              </a:lnSpc>
              <a:buNone/>
            </a:pPr>
            <a:r>
              <a:rPr lang="en-US" altLang="zh-CN" sz="1000" dirty="0">
                <a:solidFill>
                  <a:schemeClr val="tx1">
                    <a:lumMod val="85000"/>
                    <a:lumOff val="15000"/>
                  </a:schemeClr>
                </a:solidFill>
                <a:uFillTx/>
              </a:rPr>
              <a:t>	</a:t>
            </a:r>
            <a:r>
              <a:rPr lang="zh-CN" altLang="en-US" sz="1000" dirty="0">
                <a:solidFill>
                  <a:schemeClr val="tx1">
                    <a:lumMod val="85000"/>
                    <a:lumOff val="15000"/>
                  </a:schemeClr>
                </a:solidFill>
                <a:uFillTx/>
              </a:rPr>
              <a:t>如果我们构建一个大型的应用，在这一点上，我们可能需要将东西分割成为各自的组件和文件，vue有一个命令行工具，使快速初始化一个真实的工程变得非常简单（vue init webpack my-project）。我们可以使用VUE的单文件组件，它包含了各自的HTML、JAVASCRIPT以及带作用域的CSS或SCSS。</a:t>
            </a:r>
          </a:p>
          <a:p>
            <a:pPr marL="0" indent="0">
              <a:lnSpc>
                <a:spcPct val="150000"/>
              </a:lnSpc>
              <a:buNone/>
            </a:pPr>
            <a:r>
              <a:rPr lang="zh-CN" altLang="en-US" sz="1000" dirty="0">
                <a:solidFill>
                  <a:schemeClr val="tx1">
                    <a:lumMod val="85000"/>
                    <a:lumOff val="15000"/>
                  </a:schemeClr>
                </a:solidFill>
                <a:uFillTx/>
              </a:rPr>
              <a:t>以上这三个例子，是一步步递进的，也就是说对VUE的使用可大可小，它都会有相应的方式来整合到你的项目中。所以说它是一个渐进式的框架。</a:t>
            </a:r>
          </a:p>
          <a:p>
            <a:pPr marL="0" indent="0">
              <a:lnSpc>
                <a:spcPct val="150000"/>
              </a:lnSpc>
              <a:buNone/>
            </a:pPr>
            <a:r>
              <a:rPr lang="zh-CN" altLang="en-US" sz="1000" dirty="0">
                <a:solidFill>
                  <a:schemeClr val="tx1">
                    <a:lumMod val="85000"/>
                    <a:lumOff val="15000"/>
                  </a:schemeClr>
                </a:solidFill>
                <a:uFillTx/>
              </a:rPr>
              <a:t>VUE最独特的特性：响应式系统VUE是响应式的（reactive），也就是说当我们的数据变更时，VUE会帮你更新所有网页中用到它的地方。</a:t>
            </a:r>
          </a:p>
          <a:p>
            <a:pPr marL="0" indent="0">
              <a:buNone/>
            </a:pPr>
            <a:endParaRPr lang="zh-CN" altLang="en-US" sz="1000" dirty="0">
              <a:solidFill>
                <a:schemeClr val="tx1">
                  <a:lumMod val="85000"/>
                  <a:lumOff val="15000"/>
                </a:schemeClr>
              </a:solidFill>
              <a:uFillTx/>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sp>
        <p:nvSpPr>
          <p:cNvPr id="3" name="标题 2"/>
          <p:cNvSpPr>
            <a:spLocks noGrp="1"/>
          </p:cNvSpPr>
          <p:nvPr>
            <p:ph type="title"/>
            <p:custDataLst>
              <p:tags r:id="rId3"/>
            </p:custDataLst>
          </p:nvPr>
        </p:nvSpPr>
        <p:spPr>
          <a:xfrm>
            <a:off x="1281600" y="556415"/>
            <a:ext cx="9626400" cy="723600"/>
          </a:xfrm>
        </p:spPr>
        <p:txBody>
          <a:bodyPr>
            <a:normAutofit/>
          </a:bodyPr>
          <a:lstStyle/>
          <a:p>
            <a:r>
              <a:rPr lang="zh-CN" altLang="en-US" dirty="0"/>
              <a:t>响应式原理</a:t>
            </a:r>
          </a:p>
        </p:txBody>
      </p:sp>
      <p:sp>
        <p:nvSpPr>
          <p:cNvPr id="4" name="内容占位符 3"/>
          <p:cNvSpPr>
            <a:spLocks noGrp="1"/>
          </p:cNvSpPr>
          <p:nvPr>
            <p:ph sz="quarter" idx="13"/>
            <p:custDataLst>
              <p:tags r:id="rId4"/>
            </p:custDataLst>
          </p:nvPr>
        </p:nvSpPr>
        <p:spPr>
          <a:xfrm>
            <a:off x="6324600" y="470535"/>
            <a:ext cx="4651375" cy="6186170"/>
          </a:xfrm>
        </p:spPr>
        <p:txBody>
          <a:bodyPr>
            <a:normAutofit fontScale="90000" lnSpcReduction="10000"/>
          </a:bodyPr>
          <a:lstStyle/>
          <a:p>
            <a:pPr marL="0" indent="0">
              <a:buNone/>
            </a:pPr>
            <a:r>
              <a:rPr lang="zh-CN" altLang="en-US" dirty="0"/>
              <a:t>Vue 最独特的特性之一，是其非侵入性的响应式系统。数据模型仅仅是普通的 JavaScript 对象。而当你修改它们时，视图会进行更新。这使得状态管理非常简单直接，不过理解其工作原理同样重要，这样你可以避开一些常见的问题。</a:t>
            </a:r>
          </a:p>
          <a:p>
            <a:pPr marL="0" indent="0">
              <a:buNone/>
            </a:pPr>
            <a:r>
              <a:rPr lang="zh-CN" altLang="en-US" dirty="0"/>
              <a:t>当你把一个普通的 JavaScript 对象传入 Vue 实例作为 data 选项，Vue 将遍历此对象所有的 property，并使用 Object.defineProperty 把这些 property 全部转为 getter/setter。Object.defineProperty 是 ES5 中一个无法 shim 的特性，这也就是 Vue 不支持 IE8 以及更低版本浏览器的原因。</a:t>
            </a:r>
          </a:p>
          <a:p>
            <a:pPr marL="0" indent="0">
              <a:buNone/>
            </a:pPr>
            <a:r>
              <a:rPr lang="zh-CN" altLang="en-US" dirty="0"/>
              <a:t>这些 getter/setter 对用户来说是不可见的，但是在内部它们让 Vue 能够追踪依赖，在 property 被访问和修改时通知变更。这里需要注意的是不同浏览器在控制台打印数据对象时对 getter/setter 的格式化并不同，所以建议安装 vue-devtools 来获取对检查数据更加友好的用户界面。</a:t>
            </a:r>
          </a:p>
          <a:p>
            <a:pPr marL="0" indent="0">
              <a:buNone/>
            </a:pPr>
            <a:r>
              <a:rPr lang="zh-CN" altLang="en-US" dirty="0"/>
              <a:t>每个组件实例都对应一个 watcher 实例，它会在组件渲染的过程中把“接触”过的数据 property 记录为依赖。之后当依赖项的 setter 触发时，会通知 watcher，从而使它关联的组件重新渲染。</a:t>
            </a:r>
          </a:p>
          <a:p>
            <a:pPr marL="0" indent="0">
              <a:buNone/>
            </a:pPr>
            <a:endParaRPr lang="zh-CN" altLang="en-US" dirty="0"/>
          </a:p>
          <a:p>
            <a:pPr marL="0" indent="0">
              <a:buNone/>
            </a:pPr>
            <a:endParaRPr lang="zh-CN" altLang="en-US" dirty="0"/>
          </a:p>
        </p:txBody>
      </p:sp>
      <p:pic>
        <p:nvPicPr>
          <p:cNvPr id="2" name="图片 1"/>
          <p:cNvPicPr>
            <a:picLocks noChangeAspect="1"/>
          </p:cNvPicPr>
          <p:nvPr/>
        </p:nvPicPr>
        <p:blipFill>
          <a:blip r:embed="rId7"/>
          <a:srcRect l="13590" t="6205" r="15652" b="8645"/>
          <a:stretch>
            <a:fillRect/>
          </a:stretch>
        </p:blipFill>
        <p:spPr>
          <a:xfrm>
            <a:off x="0" y="1174115"/>
            <a:ext cx="6407150" cy="3790315"/>
          </a:xfrm>
          <a:prstGeom prst="rect">
            <a:avLst/>
          </a:prstGeom>
        </p:spPr>
      </p:pic>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91440" y="4362450"/>
            <a:ext cx="11926570" cy="2495550"/>
          </a:xfrm>
        </p:spPr>
        <p:txBody>
          <a:bodyPr>
            <a:noAutofit/>
          </a:bodyPr>
          <a:lstStyle/>
          <a:p>
            <a:pPr marL="0" indent="0">
              <a:lnSpc>
                <a:spcPct val="100000"/>
              </a:lnSpc>
              <a:buNone/>
            </a:pPr>
            <a:r>
              <a:rPr lang="zh-CN" altLang="en-US" sz="1400" dirty="0">
                <a:solidFill>
                  <a:schemeClr val="tx1">
                    <a:lumMod val="85000"/>
                    <a:lumOff val="15000"/>
                  </a:schemeClr>
                </a:solidFill>
                <a:uFillTx/>
              </a:rPr>
              <a:t>Observer 数据监听器，能够对数据对象的所有属性进行监听，如有变动可拿到最新值并通知订阅者，内部采用Object.defineProperty的getter和setter来实现。</a:t>
            </a:r>
          </a:p>
          <a:p>
            <a:pPr marL="0" indent="0">
              <a:lnSpc>
                <a:spcPct val="100000"/>
              </a:lnSpc>
              <a:buNone/>
            </a:pPr>
            <a:r>
              <a:rPr lang="zh-CN" altLang="en-US" sz="1400" dirty="0">
                <a:solidFill>
                  <a:schemeClr val="tx1">
                    <a:lumMod val="85000"/>
                    <a:lumOff val="15000"/>
                  </a:schemeClr>
                </a:solidFill>
                <a:uFillTx/>
              </a:rPr>
              <a:t>Compile 指令解析器，它的作用对每个元素节点的指令进行扫描和解析，根据指令模板替换数据，以及绑定相应的更新函数。</a:t>
            </a:r>
          </a:p>
          <a:p>
            <a:pPr marL="0" indent="0">
              <a:lnSpc>
                <a:spcPct val="100000"/>
              </a:lnSpc>
              <a:buNone/>
            </a:pPr>
            <a:r>
              <a:rPr lang="zh-CN" altLang="en-US" sz="1400" dirty="0">
                <a:solidFill>
                  <a:schemeClr val="tx1">
                    <a:lumMod val="85000"/>
                    <a:lumOff val="15000"/>
                  </a:schemeClr>
                </a:solidFill>
                <a:uFillTx/>
              </a:rPr>
              <a:t>Watcher 订阅者， 作为连接 Observer 和 Compile 的桥梁，能够订阅并收到每个属性变动的通知，执行指令绑定的相应回调函数。</a:t>
            </a:r>
          </a:p>
          <a:p>
            <a:pPr marL="0" indent="0">
              <a:lnSpc>
                <a:spcPct val="100000"/>
              </a:lnSpc>
              <a:buNone/>
            </a:pPr>
            <a:r>
              <a:rPr lang="zh-CN" altLang="en-US" sz="1400" dirty="0">
                <a:solidFill>
                  <a:schemeClr val="tx1">
                    <a:lumMod val="85000"/>
                    <a:lumOff val="15000"/>
                  </a:schemeClr>
                </a:solidFill>
                <a:uFillTx/>
              </a:rPr>
              <a:t>Dep 消息订阅器，内部维护了一个数组，用来收集订阅者（Watcher），数据变动触发notify 函数，再调用订阅者的 update 方法。</a:t>
            </a:r>
          </a:p>
          <a:p>
            <a:pPr marL="0" indent="0">
              <a:lnSpc>
                <a:spcPct val="100000"/>
              </a:lnSpc>
              <a:buNone/>
            </a:pPr>
            <a:r>
              <a:rPr lang="zh-CN" altLang="en-US" sz="1400" dirty="0">
                <a:solidFill>
                  <a:schemeClr val="tx1">
                    <a:lumMod val="85000"/>
                    <a:lumOff val="15000"/>
                  </a:schemeClr>
                </a:solidFill>
                <a:uFillTx/>
              </a:rPr>
              <a:t>MVVM作为数据绑定的入口，整合Observer、Compile和Watcher三者，通过Observer来监听自己的model数据变化，通过Compile来解析编译模板指令，最终利用Watcher搭起Observer和Compile之间的通信桥梁，达到数据变化 -&gt; 视图更新；视图交互变化(input) -&gt; 数据model变更的双向绑定效果。</a:t>
            </a:r>
          </a:p>
        </p:txBody>
      </p:sp>
      <p:pic>
        <p:nvPicPr>
          <p:cNvPr id="5" name="图片 4"/>
          <p:cNvPicPr>
            <a:picLocks noChangeAspect="1"/>
          </p:cNvPicPr>
          <p:nvPr>
            <p:custDataLst>
              <p:tags r:id="rId4"/>
            </p:custDataLst>
          </p:nvPr>
        </p:nvPicPr>
        <p:blipFill>
          <a:blip r:embed="rId9"/>
          <a:srcRect r="7778" b="705"/>
          <a:stretch>
            <a:fillRect/>
          </a:stretch>
        </p:blipFill>
        <p:spPr>
          <a:xfrm>
            <a:off x="90805" y="229235"/>
            <a:ext cx="7378700" cy="3846195"/>
          </a:xfrm>
          <a:prstGeom prst="rect">
            <a:avLst/>
          </a:prstGeom>
        </p:spPr>
      </p:pic>
      <p:pic>
        <p:nvPicPr>
          <p:cNvPr id="2" name="图片 1"/>
          <p:cNvPicPr>
            <a:picLocks noChangeAspect="1"/>
          </p:cNvPicPr>
          <p:nvPr>
            <p:custDataLst>
              <p:tags r:id="rId5"/>
            </p:custDataLst>
          </p:nvPr>
        </p:nvPicPr>
        <p:blipFill>
          <a:blip r:embed="rId10"/>
          <a:stretch>
            <a:fillRect/>
          </a:stretch>
        </p:blipFill>
        <p:spPr>
          <a:xfrm>
            <a:off x="6144260" y="0"/>
            <a:ext cx="5873750" cy="4362450"/>
          </a:xfrm>
          <a:prstGeom prst="rect">
            <a:avLst/>
          </a:prstGeom>
        </p:spPr>
      </p:pic>
      <p:sp>
        <p:nvSpPr>
          <p:cNvPr id="3" name="文本框 2"/>
          <p:cNvSpPr txBox="1"/>
          <p:nvPr/>
        </p:nvSpPr>
        <p:spPr>
          <a:xfrm>
            <a:off x="1821180" y="53975"/>
            <a:ext cx="2435860" cy="368300"/>
          </a:xfrm>
          <a:prstGeom prst="rect">
            <a:avLst/>
          </a:prstGeom>
          <a:noFill/>
        </p:spPr>
        <p:txBody>
          <a:bodyPr wrap="square" rtlCol="0">
            <a:spAutoFit/>
            <a:scene3d>
              <a:camera prst="orthographicFront"/>
              <a:lightRig rig="threePt" dir="t"/>
            </a:scene3d>
          </a:bodyPr>
          <a:lstStyle/>
          <a:p>
            <a:r>
              <a:rPr lang="zh-CN" altLang="en-US">
                <a:solidFill>
                  <a:schemeClr val="accent1"/>
                </a:solidFill>
                <a:effectLst>
                  <a:outerShdw blurRad="38100" dist="25400" dir="5400000" algn="ctr" rotWithShape="0">
                    <a:srgbClr val="6E747A">
                      <a:alpha val="43000"/>
                    </a:srgbClr>
                  </a:outerShdw>
                </a:effectLst>
              </a:rPr>
              <a:t>数据双向绑定原理</a:t>
            </a: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387985" y="1074420"/>
            <a:ext cx="7729855" cy="5287645"/>
          </a:xfrm>
        </p:spPr>
        <p:txBody>
          <a:bodyPr>
            <a:noAutofit/>
          </a:bodyPr>
          <a:lstStyle/>
          <a:p>
            <a:pPr marL="0" indent="0">
              <a:lnSpc>
                <a:spcPct val="120000"/>
              </a:lnSpc>
              <a:buNone/>
            </a:pPr>
            <a:r>
              <a:rPr lang="en-US" altLang="zh-CN" sz="900" dirty="0">
                <a:solidFill>
                  <a:schemeClr val="tx1">
                    <a:lumMod val="85000"/>
                    <a:lumOff val="15000"/>
                  </a:schemeClr>
                </a:solidFill>
                <a:uFillTx/>
              </a:rPr>
              <a:t>1.只需下载并包含脚本标签</a:t>
            </a:r>
            <a:r>
              <a:rPr lang="zh-CN" altLang="en-US" sz="900" dirty="0">
                <a:solidFill>
                  <a:schemeClr val="tx1">
                    <a:lumMod val="85000"/>
                    <a:lumOff val="15000"/>
                  </a:schemeClr>
                </a:solidFill>
                <a:uFillTx/>
              </a:rPr>
              <a:t>，不要在开发过程中使用缩小版本。（即下载开发版），它带有完整警告和调试模式</a:t>
            </a:r>
          </a:p>
          <a:p>
            <a:pPr marL="0" indent="0" algn="ctr">
              <a:lnSpc>
                <a:spcPct val="120000"/>
              </a:lnSpc>
              <a:buNone/>
            </a:pPr>
            <a:r>
              <a:rPr lang="zh-CN" altLang="en-US" sz="900" dirty="0">
                <a:solidFill>
                  <a:schemeClr val="tx1">
                    <a:lumMod val="85000"/>
                    <a:lumOff val="15000"/>
                  </a:schemeClr>
                </a:solidFill>
                <a:uFillTx/>
              </a:rPr>
              <a:t>注意：下载时网址是 https://vuejs.org/v2/guide/installation.html 。</a:t>
            </a:r>
          </a:p>
          <a:p>
            <a:pPr marL="0" indent="0">
              <a:lnSpc>
                <a:spcPct val="120000"/>
              </a:lnSpc>
              <a:buNone/>
            </a:pPr>
            <a:r>
              <a:rPr lang="en-US" altLang="zh-CN" sz="900" dirty="0">
                <a:solidFill>
                  <a:schemeClr val="tx1">
                    <a:lumMod val="85000"/>
                    <a:lumOff val="15000"/>
                  </a:schemeClr>
                </a:solidFill>
                <a:uFillTx/>
              </a:rPr>
              <a:t>2.</a:t>
            </a:r>
            <a:r>
              <a:rPr lang="zh-CN" altLang="en-US" sz="900" dirty="0">
                <a:solidFill>
                  <a:schemeClr val="tx1">
                    <a:lumMod val="85000"/>
                    <a:lumOff val="15000"/>
                  </a:schemeClr>
                </a:solidFill>
                <a:uFillTx/>
              </a:rPr>
              <a:t>和Jquery一样，Vue.js也可以使用CDN的形式引用在代码当中。在bootcdn网站中直接复制代码粘贴就可以了，简单方便。</a:t>
            </a:r>
          </a:p>
          <a:p>
            <a:pPr marL="0" indent="0">
              <a:lnSpc>
                <a:spcPct val="120000"/>
              </a:lnSpc>
              <a:buNone/>
            </a:pPr>
            <a:r>
              <a:rPr lang="en-US" altLang="zh-CN" sz="900" dirty="0">
                <a:solidFill>
                  <a:schemeClr val="tx1">
                    <a:lumMod val="85000"/>
                    <a:lumOff val="15000"/>
                  </a:schemeClr>
                </a:solidFill>
                <a:uFillTx/>
              </a:rPr>
              <a:t>3.我们在用 Vue.js 构建大型应用时推荐使用 NPM 安装， NPM 能很好地和诸如 Webpack 或Browserify 模块打包器配合使用。 Vue.js 也提供配套工具来开发单文件组件。</a:t>
            </a:r>
          </a:p>
          <a:p>
            <a:pPr marL="0" indent="0">
              <a:lnSpc>
                <a:spcPct val="120000"/>
              </a:lnSpc>
              <a:buNone/>
            </a:pPr>
            <a:r>
              <a:rPr lang="en-US" altLang="zh-CN" sz="900" dirty="0">
                <a:solidFill>
                  <a:schemeClr val="tx1">
                    <a:lumMod val="85000"/>
                    <a:lumOff val="15000"/>
                  </a:schemeClr>
                </a:solidFill>
                <a:uFillTx/>
              </a:rPr>
              <a:t>Vue.js的推荐开发环境为Nodejs。npm:为Nodejs下的包管理器。我们使用webpack进行资源的合并和打包以及使用vue-cli进行用户生成Vue工程模板。</a:t>
            </a:r>
          </a:p>
          <a:p>
            <a:pPr marL="0" indent="0">
              <a:lnSpc>
                <a:spcPct val="100000"/>
              </a:lnSpc>
              <a:buNone/>
            </a:pPr>
            <a:r>
              <a:rPr lang="zh-CN" altLang="en-US" sz="900" dirty="0">
                <a:solidFill>
                  <a:schemeClr val="tx1">
                    <a:lumMod val="85000"/>
                    <a:lumOff val="15000"/>
                  </a:schemeClr>
                </a:solidFill>
                <a:uFillTx/>
              </a:rPr>
              <a:t>（</a:t>
            </a:r>
            <a:r>
              <a:rPr lang="en-US" altLang="zh-CN" sz="900" dirty="0">
                <a:solidFill>
                  <a:schemeClr val="tx1">
                    <a:lumMod val="85000"/>
                    <a:lumOff val="15000"/>
                  </a:schemeClr>
                </a:solidFill>
                <a:uFillTx/>
              </a:rPr>
              <a:t>1</a:t>
            </a:r>
            <a:r>
              <a:rPr lang="zh-CN" altLang="en-US" sz="900" dirty="0">
                <a:solidFill>
                  <a:schemeClr val="tx1">
                    <a:lumMod val="85000"/>
                    <a:lumOff val="15000"/>
                  </a:schemeClr>
                </a:solidFill>
                <a:uFillTx/>
              </a:rPr>
              <a:t>）</a:t>
            </a:r>
            <a:r>
              <a:rPr sz="900" dirty="0">
                <a:solidFill>
                  <a:schemeClr val="tx1">
                    <a:lumMod val="85000"/>
                    <a:lumOff val="15000"/>
                  </a:schemeClr>
                </a:solidFill>
                <a:uFillTx/>
              </a:rPr>
              <a:t>安装Nodejs</a:t>
            </a:r>
          </a:p>
          <a:p>
            <a:pPr marL="0" indent="0">
              <a:lnSpc>
                <a:spcPct val="100000"/>
              </a:lnSpc>
              <a:buNone/>
            </a:pPr>
            <a:r>
              <a:rPr sz="900" dirty="0">
                <a:solidFill>
                  <a:schemeClr val="tx1">
                    <a:lumMod val="85000"/>
                    <a:lumOff val="15000"/>
                  </a:schemeClr>
                </a:solidFill>
                <a:uFillTx/>
              </a:rPr>
              <a:t>Nodejs的官网（https://nodejs.org/en/）</a:t>
            </a:r>
            <a:r>
              <a:rPr lang="zh-CN" sz="900" dirty="0">
                <a:solidFill>
                  <a:schemeClr val="tx1">
                    <a:lumMod val="85000"/>
                    <a:lumOff val="15000"/>
                  </a:schemeClr>
                </a:solidFill>
                <a:uFillTx/>
              </a:rPr>
              <a:t>。在键盘按下【win+R】键，输入cmd，然后回车，打开cmd窗口，输入node-v和npm-v即可显示当前安装的版本号，即表示安装成功。新版的Node.js已自带npm，npm的作用就是对Node.js依赖的包进行管理，也可以理解为用来安装以及卸载Node.js需要装的东西。（</a:t>
            </a:r>
            <a:r>
              <a:rPr lang="en-US" altLang="zh-CN" sz="900" dirty="0">
                <a:solidFill>
                  <a:schemeClr val="tx1">
                    <a:lumMod val="85000"/>
                    <a:lumOff val="15000"/>
                  </a:schemeClr>
                </a:solidFill>
                <a:uFillTx/>
              </a:rPr>
              <a:t>cnpm</a:t>
            </a:r>
            <a:r>
              <a:rPr lang="zh-CN" altLang="en-US" sz="900" dirty="0">
                <a:solidFill>
                  <a:schemeClr val="tx1">
                    <a:lumMod val="85000"/>
                    <a:lumOff val="15000"/>
                  </a:schemeClr>
                </a:solidFill>
                <a:uFillTx/>
              </a:rPr>
              <a:t>也可以进行下载）</a:t>
            </a:r>
            <a:endParaRPr lang="zh-CN" sz="900" dirty="0">
              <a:solidFill>
                <a:schemeClr val="tx1">
                  <a:lumMod val="85000"/>
                  <a:lumOff val="15000"/>
                </a:schemeClr>
              </a:solidFill>
              <a:uFillTx/>
            </a:endParaRPr>
          </a:p>
          <a:p>
            <a:pPr marL="0" indent="0">
              <a:lnSpc>
                <a:spcPct val="100000"/>
              </a:lnSpc>
              <a:buNone/>
            </a:pPr>
            <a:r>
              <a:rPr lang="zh-CN" sz="900" dirty="0">
                <a:solidFill>
                  <a:schemeClr val="tx1">
                    <a:lumMod val="85000"/>
                    <a:lumOff val="15000"/>
                  </a:schemeClr>
                </a:solidFill>
                <a:uFillTx/>
              </a:rPr>
              <a:t>（</a:t>
            </a:r>
            <a:r>
              <a:rPr lang="en-US" altLang="zh-CN" sz="900" dirty="0">
                <a:solidFill>
                  <a:schemeClr val="tx1">
                    <a:lumMod val="85000"/>
                    <a:lumOff val="15000"/>
                  </a:schemeClr>
                </a:solidFill>
                <a:uFillTx/>
              </a:rPr>
              <a:t>2</a:t>
            </a:r>
            <a:r>
              <a:rPr lang="zh-CN" altLang="en-US" sz="900" dirty="0">
                <a:solidFill>
                  <a:schemeClr val="tx1">
                    <a:lumMod val="85000"/>
                    <a:lumOff val="15000"/>
                  </a:schemeClr>
                </a:solidFill>
                <a:uFillTx/>
              </a:rPr>
              <a:t>）安装vue-cli</a:t>
            </a:r>
          </a:p>
          <a:p>
            <a:pPr marL="0" indent="0">
              <a:lnSpc>
                <a:spcPct val="100000"/>
              </a:lnSpc>
              <a:buNone/>
            </a:pPr>
            <a:r>
              <a:rPr lang="zh-CN" altLang="en-US" sz="900" dirty="0">
                <a:solidFill>
                  <a:schemeClr val="tx1">
                    <a:lumMod val="85000"/>
                    <a:lumOff val="15000"/>
                  </a:schemeClr>
                </a:solidFill>
                <a:uFillTx/>
              </a:rPr>
              <a:t>vue-cli是一种全局脚手架用于帮助搭建所需的模板框架，同理在cmd中输入命令:npm install -g</a:t>
            </a:r>
          </a:p>
          <a:p>
            <a:pPr marL="0" indent="0">
              <a:lnSpc>
                <a:spcPct val="100000"/>
              </a:lnSpc>
              <a:buNone/>
            </a:pPr>
            <a:r>
              <a:rPr lang="zh-CN" altLang="en-US" sz="900" dirty="0">
                <a:solidFill>
                  <a:schemeClr val="tx1">
                    <a:lumMod val="85000"/>
                    <a:lumOff val="15000"/>
                  </a:schemeClr>
                </a:solidFill>
                <a:uFillTx/>
              </a:rPr>
              <a:t>（4）测试，创建第一个Vue.js项目</a:t>
            </a:r>
          </a:p>
          <a:p>
            <a:pPr marL="0" indent="0">
              <a:lnSpc>
                <a:spcPct val="100000"/>
              </a:lnSpc>
              <a:buNone/>
            </a:pPr>
            <a:r>
              <a:rPr lang="zh-CN" altLang="en-US" sz="900" dirty="0">
                <a:solidFill>
                  <a:schemeClr val="tx1">
                    <a:lumMod val="85000"/>
                    <a:lumOff val="15000"/>
                  </a:schemeClr>
                </a:solidFill>
                <a:uFillTx/>
              </a:rPr>
              <a:t>在命令行中输入：vue init webpack my-first-demo(项目文件夹名)。</a:t>
            </a:r>
          </a:p>
          <a:p>
            <a:pPr marL="0" indent="0">
              <a:lnSpc>
                <a:spcPct val="100000"/>
              </a:lnSpc>
              <a:buNone/>
            </a:pPr>
            <a:r>
              <a:rPr lang="zh-CN" altLang="en-US" sz="900" dirty="0">
                <a:solidFill>
                  <a:schemeClr val="tx1">
                    <a:lumMod val="85000"/>
                    <a:lumOff val="15000"/>
                  </a:schemeClr>
                </a:solidFill>
                <a:uFillTx/>
              </a:rPr>
              <a:t>通过输入cd  my-first-demo就可以进入目录具体文件夹命令行中输入：cnmp install或者npm</a:t>
            </a:r>
          </a:p>
          <a:p>
            <a:pPr marL="0" indent="0">
              <a:lnSpc>
                <a:spcPct val="100000"/>
              </a:lnSpc>
              <a:buNone/>
            </a:pPr>
            <a:r>
              <a:rPr lang="zh-CN" altLang="en-US" sz="900" dirty="0">
                <a:solidFill>
                  <a:schemeClr val="tx1">
                    <a:lumMod val="85000"/>
                    <a:lumOff val="15000"/>
                  </a:schemeClr>
                </a:solidFill>
                <a:uFillTx/>
              </a:rPr>
              <a:t>install安装依赖包。重新打开路径下的文件夹，我们可以看到文件夹中比之前的文件夹多了一个node_modules文件夹，到此脚手架安装完成。</a:t>
            </a:r>
          </a:p>
          <a:p>
            <a:pPr marL="0" indent="0">
              <a:lnSpc>
                <a:spcPct val="100000"/>
              </a:lnSpc>
              <a:buNone/>
            </a:pPr>
            <a:r>
              <a:rPr lang="zh-CN" altLang="en-US" sz="900" dirty="0">
                <a:solidFill>
                  <a:schemeClr val="tx1">
                    <a:lumMod val="85000"/>
                    <a:lumOff val="15000"/>
                  </a:schemeClr>
                </a:solidFill>
                <a:uFillTx/>
              </a:rPr>
              <a:t>在命令行中里输入：npm run dev。</a:t>
            </a:r>
          </a:p>
          <a:p>
            <a:pPr marL="0" indent="0">
              <a:lnSpc>
                <a:spcPct val="100000"/>
              </a:lnSpc>
              <a:buNone/>
            </a:pPr>
            <a:r>
              <a:rPr lang="zh-CN" altLang="en-US" sz="900" dirty="0">
                <a:solidFill>
                  <a:schemeClr val="tx1">
                    <a:lumMod val="85000"/>
                    <a:lumOff val="15000"/>
                  </a:schemeClr>
                </a:solidFill>
                <a:uFillTx/>
              </a:rPr>
              <a:t>此命令会用热加载的方式运行我们的应用，热加载可以让我们在修改完代码后不用手动刷新浏览器就能实时看到修改后的效果。</a:t>
            </a:r>
          </a:p>
          <a:p>
            <a:pPr marL="0" indent="0">
              <a:lnSpc>
                <a:spcPct val="100000"/>
              </a:lnSpc>
              <a:buNone/>
            </a:pPr>
            <a:r>
              <a:rPr lang="zh-CN" altLang="en-US" sz="900" dirty="0">
                <a:solidFill>
                  <a:schemeClr val="tx1">
                    <a:lumMod val="85000"/>
                    <a:lumOff val="15000"/>
                  </a:schemeClr>
                </a:solidFill>
                <a:uFillTx/>
              </a:rPr>
              <a:t>项目运行成功后，浏览器会自动打开localhost:8080（如果浏览器没有自动打开，可以手动输入）。运行成功后，会看到如下所示的界面。此时，任务完成。</a:t>
            </a:r>
          </a:p>
        </p:txBody>
      </p:sp>
      <p:sp>
        <p:nvSpPr>
          <p:cNvPr id="2" name="文本框 1"/>
          <p:cNvSpPr txBox="1"/>
          <p:nvPr/>
        </p:nvSpPr>
        <p:spPr>
          <a:xfrm>
            <a:off x="1282700" y="614680"/>
            <a:ext cx="9625965" cy="368300"/>
          </a:xfrm>
          <a:prstGeom prst="rect">
            <a:avLst/>
          </a:prstGeom>
          <a:noFill/>
        </p:spPr>
        <p:txBody>
          <a:bodyPr wrap="square" rtlCol="0">
            <a:spAutoFit/>
          </a:bodyPr>
          <a:lstStyle/>
          <a:p>
            <a:r>
              <a:rPr lang="en-US" altLang="zh-CN"/>
              <a:t>vue</a:t>
            </a:r>
            <a:r>
              <a:rPr lang="zh-CN" altLang="en-US"/>
              <a:t>的下载与安装</a:t>
            </a:r>
          </a:p>
        </p:txBody>
      </p:sp>
      <p:pic>
        <p:nvPicPr>
          <p:cNvPr id="3" name="图片 2" descr="7b0a20202020227069636672616d65646573223a20222670666d36303734363235362626737074313131262662647431303026267764743235353026220a7d0a"/>
          <p:cNvPicPr>
            <a:picLocks noChangeAspect="1"/>
          </p:cNvPicPr>
          <p:nvPr/>
        </p:nvPicPr>
        <p:blipFill>
          <a:blip r:embed="rId7">
            <a:extLst>
              <a:ext uri="{BEBA8EAE-BF5A-486C-A8C5-ECC9F3942E4B}">
                <a14:imgProps xmlns:a14="http://schemas.microsoft.com/office/drawing/2010/main">
                  <a14:imgLayer r:embed="rId8"/>
                </a14:imgProps>
              </a:ext>
            </a:extLst>
          </a:blip>
          <a:srcRect/>
          <a:stretch>
            <a:fillRect/>
          </a:stretch>
        </p:blipFill>
        <p:spPr>
          <a:xfrm>
            <a:off x="8398510" y="819785"/>
            <a:ext cx="3373755" cy="4947920"/>
          </a:xfrm>
          <a:prstGeom prst="rect">
            <a:avLst/>
          </a:prstGeom>
        </p:spPr>
      </p:pic>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656080" y="174625"/>
            <a:ext cx="329565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rPr>
              <a:t>vue</a:t>
            </a:r>
            <a:r>
              <a:rPr lang="zh-CN" altLang="en-US" sz="3600" b="1">
                <a:solidFill>
                  <a:schemeClr val="accent1"/>
                </a:solidFill>
                <a:effectLst>
                  <a:outerShdw blurRad="38100" dist="25400" dir="5400000" algn="ctr" rotWithShape="0">
                    <a:srgbClr val="6E747A">
                      <a:alpha val="43000"/>
                    </a:srgbClr>
                  </a:outerShdw>
                </a:effectLst>
              </a:rPr>
              <a:t>的目录结构</a:t>
            </a:r>
          </a:p>
        </p:txBody>
      </p:sp>
      <p:pic>
        <p:nvPicPr>
          <p:cNvPr id="7" name="内容占位符 6"/>
          <p:cNvPicPr>
            <a:picLocks noGrp="1" noChangeAspect="1"/>
          </p:cNvPicPr>
          <p:nvPr>
            <p:ph sz="quarter" idx="13"/>
            <p:custDataLst>
              <p:tags r:id="rId3"/>
            </p:custDataLst>
          </p:nvPr>
        </p:nvPicPr>
        <p:blipFill>
          <a:blip r:embed="rId7"/>
          <a:stretch>
            <a:fillRect/>
          </a:stretch>
        </p:blipFill>
        <p:spPr>
          <a:xfrm>
            <a:off x="2170430" y="1002030"/>
            <a:ext cx="7851140" cy="5560695"/>
          </a:xfrm>
          <a:prstGeom prst="rect">
            <a:avLst/>
          </a:prstGeom>
        </p:spPr>
      </p:pic>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0" name="矩形 19"/>
          <p:cNvSpPr/>
          <p:nvPr/>
        </p:nvSpPr>
        <p:spPr>
          <a:xfrm>
            <a:off x="3879215" y="91440"/>
            <a:ext cx="4256405" cy="6370955"/>
          </a:xfrm>
          <a:prstGeom prst="rect">
            <a:avLst/>
          </a:prstGeom>
          <a:solidFill>
            <a:schemeClr val="bg1"/>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9" name="矩形 18"/>
          <p:cNvSpPr/>
          <p:nvPr/>
        </p:nvSpPr>
        <p:spPr>
          <a:xfrm>
            <a:off x="74295" y="91440"/>
            <a:ext cx="3513455" cy="6370955"/>
          </a:xfrm>
          <a:prstGeom prst="rect">
            <a:avLst/>
          </a:prstGeom>
          <a:solidFill>
            <a:schemeClr val="bg1"/>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pic>
        <p:nvPicPr>
          <p:cNvPr id="6" name="图片 5"/>
          <p:cNvPicPr>
            <a:picLocks noChangeAspect="1"/>
          </p:cNvPicPr>
          <p:nvPr/>
        </p:nvPicPr>
        <p:blipFill>
          <a:blip r:embed="rId4"/>
          <a:stretch>
            <a:fillRect/>
          </a:stretch>
        </p:blipFill>
        <p:spPr>
          <a:xfrm>
            <a:off x="456565" y="571500"/>
            <a:ext cx="1949450" cy="1187450"/>
          </a:xfrm>
          <a:prstGeom prst="rect">
            <a:avLst/>
          </a:prstGeom>
        </p:spPr>
      </p:pic>
      <p:sp>
        <p:nvSpPr>
          <p:cNvPr id="7" name="文本框 6"/>
          <p:cNvSpPr txBox="1"/>
          <p:nvPr/>
        </p:nvSpPr>
        <p:spPr>
          <a:xfrm>
            <a:off x="925195" y="203200"/>
            <a:ext cx="2662555" cy="368300"/>
          </a:xfrm>
          <a:prstGeom prst="rect">
            <a:avLst/>
          </a:prstGeom>
          <a:noFill/>
        </p:spPr>
        <p:txBody>
          <a:bodyPr wrap="square" rtlCol="0">
            <a:spAutoFit/>
          </a:bodyPr>
          <a:lstStyle/>
          <a:p>
            <a:r>
              <a:rPr lang="zh-CN" altLang="en-US"/>
              <a:t>声明式渲染</a:t>
            </a:r>
          </a:p>
        </p:txBody>
      </p:sp>
      <p:pic>
        <p:nvPicPr>
          <p:cNvPr id="9" name="图片 8"/>
          <p:cNvPicPr>
            <a:picLocks noChangeAspect="1"/>
          </p:cNvPicPr>
          <p:nvPr/>
        </p:nvPicPr>
        <p:blipFill>
          <a:blip r:embed="rId5"/>
          <a:stretch>
            <a:fillRect/>
          </a:stretch>
        </p:blipFill>
        <p:spPr>
          <a:xfrm>
            <a:off x="433070" y="1758950"/>
            <a:ext cx="2755900" cy="1930400"/>
          </a:xfrm>
          <a:prstGeom prst="rect">
            <a:avLst/>
          </a:prstGeom>
        </p:spPr>
      </p:pic>
      <p:pic>
        <p:nvPicPr>
          <p:cNvPr id="10" name="图片 9"/>
          <p:cNvPicPr>
            <a:picLocks noChangeAspect="1"/>
          </p:cNvPicPr>
          <p:nvPr/>
        </p:nvPicPr>
        <p:blipFill>
          <a:blip r:embed="rId6"/>
          <a:srcRect l="17797" t="7500" r="13322" b="17056"/>
          <a:stretch>
            <a:fillRect/>
          </a:stretch>
        </p:blipFill>
        <p:spPr>
          <a:xfrm>
            <a:off x="433070" y="3689350"/>
            <a:ext cx="1250950" cy="862330"/>
          </a:xfrm>
          <a:prstGeom prst="rect">
            <a:avLst/>
          </a:prstGeom>
        </p:spPr>
      </p:pic>
      <p:sp>
        <p:nvSpPr>
          <p:cNvPr id="11" name="文本框 10"/>
          <p:cNvSpPr txBox="1"/>
          <p:nvPr/>
        </p:nvSpPr>
        <p:spPr>
          <a:xfrm>
            <a:off x="241300" y="4647565"/>
            <a:ext cx="3126105" cy="1814830"/>
          </a:xfrm>
          <a:prstGeom prst="rect">
            <a:avLst/>
          </a:prstGeom>
          <a:noFill/>
        </p:spPr>
        <p:txBody>
          <a:bodyPr wrap="square" rtlCol="0">
            <a:spAutoFit/>
          </a:bodyPr>
          <a:lstStyle/>
          <a:p>
            <a:r>
              <a:rPr lang="zh-CN" altLang="en-US" sz="1400">
                <a:solidFill>
                  <a:schemeClr val="tx1"/>
                </a:solidFill>
                <a:uFillTx/>
              </a:rPr>
              <a:t>现在数据和 DOM 已经被建立了关联，所有东西都是响应式的。注意我们不再和 HTML 直接交互了。一个 Vue 应用会将其挂载到一个 DOM 元素上 (对于这个例子是 #app) 然后对其进行完全控制。那个 HTML 是我们的入口，但其余都会发生在新创建的 Vue 实例内部。</a:t>
            </a:r>
          </a:p>
        </p:txBody>
      </p:sp>
      <p:pic>
        <p:nvPicPr>
          <p:cNvPr id="12" name="图片 11"/>
          <p:cNvPicPr>
            <a:picLocks noChangeAspect="1"/>
          </p:cNvPicPr>
          <p:nvPr/>
        </p:nvPicPr>
        <p:blipFill>
          <a:blip r:embed="rId7"/>
          <a:stretch>
            <a:fillRect/>
          </a:stretch>
        </p:blipFill>
        <p:spPr>
          <a:xfrm>
            <a:off x="3945255" y="1021715"/>
            <a:ext cx="3600450" cy="1689100"/>
          </a:xfrm>
          <a:prstGeom prst="rect">
            <a:avLst/>
          </a:prstGeom>
        </p:spPr>
      </p:pic>
      <p:pic>
        <p:nvPicPr>
          <p:cNvPr id="13" name="图片 12"/>
          <p:cNvPicPr>
            <a:picLocks noChangeAspect="1"/>
          </p:cNvPicPr>
          <p:nvPr/>
        </p:nvPicPr>
        <p:blipFill>
          <a:blip r:embed="rId8"/>
          <a:stretch>
            <a:fillRect/>
          </a:stretch>
        </p:blipFill>
        <p:spPr>
          <a:xfrm>
            <a:off x="3945255" y="2854960"/>
            <a:ext cx="4073525" cy="1949450"/>
          </a:xfrm>
          <a:prstGeom prst="rect">
            <a:avLst/>
          </a:prstGeom>
        </p:spPr>
      </p:pic>
      <p:pic>
        <p:nvPicPr>
          <p:cNvPr id="14" name="图片 13"/>
          <p:cNvPicPr>
            <a:picLocks noChangeAspect="1"/>
          </p:cNvPicPr>
          <p:nvPr/>
        </p:nvPicPr>
        <p:blipFill>
          <a:blip r:embed="rId9"/>
          <a:srcRect r="8637" b="6037"/>
          <a:stretch>
            <a:fillRect/>
          </a:stretch>
        </p:blipFill>
        <p:spPr>
          <a:xfrm>
            <a:off x="3945255" y="5065395"/>
            <a:ext cx="3968750" cy="978535"/>
          </a:xfrm>
          <a:prstGeom prst="rect">
            <a:avLst/>
          </a:prstGeom>
        </p:spPr>
      </p:pic>
      <p:sp>
        <p:nvSpPr>
          <p:cNvPr id="15" name="文本框 14"/>
          <p:cNvSpPr txBox="1"/>
          <p:nvPr/>
        </p:nvSpPr>
        <p:spPr>
          <a:xfrm>
            <a:off x="4365625" y="376555"/>
            <a:ext cx="3298825" cy="645160"/>
          </a:xfrm>
          <a:prstGeom prst="rect">
            <a:avLst/>
          </a:prstGeom>
          <a:noFill/>
        </p:spPr>
        <p:txBody>
          <a:bodyPr wrap="square" rtlCol="0">
            <a:spAutoFit/>
          </a:bodyPr>
          <a:lstStyle/>
          <a:p>
            <a:r>
              <a:rPr lang="zh-CN" altLang="en-US"/>
              <a:t>除了文本插值，我们还可以像这样来绑定元素 attribute：</a:t>
            </a:r>
          </a:p>
        </p:txBody>
      </p:sp>
      <p:sp>
        <p:nvSpPr>
          <p:cNvPr id="21" name="矩形 20"/>
          <p:cNvSpPr/>
          <p:nvPr/>
        </p:nvSpPr>
        <p:spPr>
          <a:xfrm>
            <a:off x="8442325" y="91440"/>
            <a:ext cx="3513455" cy="6370955"/>
          </a:xfrm>
          <a:prstGeom prst="rect">
            <a:avLst/>
          </a:prstGeom>
          <a:solidFill>
            <a:schemeClr val="bg1"/>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2" name="文本框 21"/>
          <p:cNvSpPr txBox="1"/>
          <p:nvPr/>
        </p:nvSpPr>
        <p:spPr>
          <a:xfrm>
            <a:off x="8720455" y="280670"/>
            <a:ext cx="2985770" cy="368300"/>
          </a:xfrm>
          <a:prstGeom prst="rect">
            <a:avLst/>
          </a:prstGeom>
          <a:noFill/>
        </p:spPr>
        <p:txBody>
          <a:bodyPr wrap="square" rtlCol="0">
            <a:spAutoFit/>
          </a:bodyPr>
          <a:lstStyle/>
          <a:p>
            <a:r>
              <a:rPr lang="zh-CN" altLang="en-US"/>
              <a:t>条件</a:t>
            </a:r>
            <a:r>
              <a:rPr lang="en-US" altLang="zh-CN"/>
              <a:t>v-if</a:t>
            </a:r>
          </a:p>
        </p:txBody>
      </p:sp>
      <p:pic>
        <p:nvPicPr>
          <p:cNvPr id="23" name="图片 22"/>
          <p:cNvPicPr>
            <a:picLocks noChangeAspect="1"/>
          </p:cNvPicPr>
          <p:nvPr/>
        </p:nvPicPr>
        <p:blipFill>
          <a:blip r:embed="rId10"/>
          <a:stretch>
            <a:fillRect/>
          </a:stretch>
        </p:blipFill>
        <p:spPr>
          <a:xfrm>
            <a:off x="8542020" y="1021715"/>
            <a:ext cx="3282950" cy="1174750"/>
          </a:xfrm>
          <a:prstGeom prst="rect">
            <a:avLst/>
          </a:prstGeom>
        </p:spPr>
      </p:pic>
      <p:pic>
        <p:nvPicPr>
          <p:cNvPr id="24" name="图片 23"/>
          <p:cNvPicPr>
            <a:picLocks noChangeAspect="1"/>
          </p:cNvPicPr>
          <p:nvPr/>
        </p:nvPicPr>
        <p:blipFill>
          <a:blip r:embed="rId11"/>
          <a:stretch>
            <a:fillRect/>
          </a:stretch>
        </p:blipFill>
        <p:spPr>
          <a:xfrm>
            <a:off x="8542020" y="2395855"/>
            <a:ext cx="2698750" cy="1936750"/>
          </a:xfrm>
          <a:prstGeom prst="rect">
            <a:avLst/>
          </a:prstGeom>
        </p:spPr>
      </p:pic>
      <p:pic>
        <p:nvPicPr>
          <p:cNvPr id="25" name="图片 24"/>
          <p:cNvPicPr>
            <a:picLocks noChangeAspect="1"/>
          </p:cNvPicPr>
          <p:nvPr/>
        </p:nvPicPr>
        <p:blipFill>
          <a:blip r:embed="rId12"/>
          <a:stretch>
            <a:fillRect/>
          </a:stretch>
        </p:blipFill>
        <p:spPr>
          <a:xfrm>
            <a:off x="8647430" y="5065395"/>
            <a:ext cx="2260600" cy="83185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0" name="矩形 19"/>
          <p:cNvSpPr/>
          <p:nvPr/>
        </p:nvSpPr>
        <p:spPr>
          <a:xfrm>
            <a:off x="3879215" y="91440"/>
            <a:ext cx="6821805" cy="6628765"/>
          </a:xfrm>
          <a:prstGeom prst="rect">
            <a:avLst/>
          </a:prstGeom>
          <a:solidFill>
            <a:schemeClr val="bg1"/>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9" name="矩形 18"/>
          <p:cNvSpPr/>
          <p:nvPr/>
        </p:nvSpPr>
        <p:spPr>
          <a:xfrm>
            <a:off x="74295" y="91440"/>
            <a:ext cx="3513455" cy="6629400"/>
          </a:xfrm>
          <a:prstGeom prst="rect">
            <a:avLst/>
          </a:prstGeom>
          <a:solidFill>
            <a:schemeClr val="bg1"/>
          </a:solidFill>
          <a:ln>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7" name="文本框 6"/>
          <p:cNvSpPr txBox="1"/>
          <p:nvPr/>
        </p:nvSpPr>
        <p:spPr>
          <a:xfrm>
            <a:off x="433070" y="203200"/>
            <a:ext cx="2662555" cy="368300"/>
          </a:xfrm>
          <a:prstGeom prst="rect">
            <a:avLst/>
          </a:prstGeom>
          <a:noFill/>
        </p:spPr>
        <p:txBody>
          <a:bodyPr wrap="square" rtlCol="0">
            <a:spAutoFit/>
          </a:bodyPr>
          <a:lstStyle/>
          <a:p>
            <a:r>
              <a:rPr lang="zh-CN" altLang="en-US"/>
              <a:t>循环</a:t>
            </a:r>
            <a:r>
              <a:rPr lang="en-US" altLang="zh-CN"/>
              <a:t>v-for</a:t>
            </a:r>
          </a:p>
        </p:txBody>
      </p:sp>
      <p:sp>
        <p:nvSpPr>
          <p:cNvPr id="15" name="文本框 14"/>
          <p:cNvSpPr txBox="1"/>
          <p:nvPr/>
        </p:nvSpPr>
        <p:spPr>
          <a:xfrm>
            <a:off x="4095750" y="193040"/>
            <a:ext cx="3298825" cy="368300"/>
          </a:xfrm>
          <a:prstGeom prst="rect">
            <a:avLst/>
          </a:prstGeom>
          <a:noFill/>
        </p:spPr>
        <p:txBody>
          <a:bodyPr wrap="square" rtlCol="0">
            <a:spAutoFit/>
          </a:bodyPr>
          <a:lstStyle/>
          <a:p>
            <a:r>
              <a:rPr lang="en-US" altLang="zh-CN"/>
              <a:t>v-on</a:t>
            </a:r>
            <a:r>
              <a:rPr lang="zh-CN" altLang="en-US"/>
              <a:t>处理用户输入</a:t>
            </a:r>
          </a:p>
        </p:txBody>
      </p:sp>
      <p:pic>
        <p:nvPicPr>
          <p:cNvPr id="2" name="图片 1"/>
          <p:cNvPicPr>
            <a:picLocks noChangeAspect="1"/>
          </p:cNvPicPr>
          <p:nvPr/>
        </p:nvPicPr>
        <p:blipFill>
          <a:blip r:embed="rId4"/>
          <a:stretch>
            <a:fillRect/>
          </a:stretch>
        </p:blipFill>
        <p:spPr>
          <a:xfrm>
            <a:off x="240665" y="621665"/>
            <a:ext cx="2978150" cy="1974850"/>
          </a:xfrm>
          <a:prstGeom prst="rect">
            <a:avLst/>
          </a:prstGeom>
        </p:spPr>
      </p:pic>
      <p:pic>
        <p:nvPicPr>
          <p:cNvPr id="3" name="图片 2"/>
          <p:cNvPicPr>
            <a:picLocks noChangeAspect="1"/>
          </p:cNvPicPr>
          <p:nvPr/>
        </p:nvPicPr>
        <p:blipFill>
          <a:blip r:embed="rId5"/>
          <a:stretch>
            <a:fillRect/>
          </a:stretch>
        </p:blipFill>
        <p:spPr>
          <a:xfrm>
            <a:off x="240665" y="2646680"/>
            <a:ext cx="3181350" cy="2768600"/>
          </a:xfrm>
          <a:prstGeom prst="rect">
            <a:avLst/>
          </a:prstGeom>
        </p:spPr>
      </p:pic>
      <p:pic>
        <p:nvPicPr>
          <p:cNvPr id="4" name="图片 3"/>
          <p:cNvPicPr>
            <a:picLocks noChangeAspect="1"/>
          </p:cNvPicPr>
          <p:nvPr/>
        </p:nvPicPr>
        <p:blipFill>
          <a:blip r:embed="rId6"/>
          <a:stretch>
            <a:fillRect/>
          </a:stretch>
        </p:blipFill>
        <p:spPr>
          <a:xfrm>
            <a:off x="240665" y="5465445"/>
            <a:ext cx="1981200" cy="1060450"/>
          </a:xfrm>
          <a:prstGeom prst="rect">
            <a:avLst/>
          </a:prstGeom>
        </p:spPr>
      </p:pic>
      <p:pic>
        <p:nvPicPr>
          <p:cNvPr id="5" name="图片 4"/>
          <p:cNvPicPr>
            <a:picLocks noChangeAspect="1"/>
          </p:cNvPicPr>
          <p:nvPr/>
        </p:nvPicPr>
        <p:blipFill>
          <a:blip r:embed="rId7"/>
          <a:srcRect r="7354" b="8018"/>
          <a:stretch>
            <a:fillRect/>
          </a:stretch>
        </p:blipFill>
        <p:spPr>
          <a:xfrm>
            <a:off x="3879215" y="755015"/>
            <a:ext cx="5024120" cy="1325880"/>
          </a:xfrm>
          <a:prstGeom prst="rect">
            <a:avLst/>
          </a:prstGeom>
        </p:spPr>
      </p:pic>
      <p:pic>
        <p:nvPicPr>
          <p:cNvPr id="8" name="图片 7"/>
          <p:cNvPicPr>
            <a:picLocks noChangeAspect="1"/>
          </p:cNvPicPr>
          <p:nvPr/>
        </p:nvPicPr>
        <p:blipFill>
          <a:blip r:embed="rId8"/>
          <a:stretch>
            <a:fillRect/>
          </a:stretch>
        </p:blipFill>
        <p:spPr>
          <a:xfrm>
            <a:off x="4018915" y="2152015"/>
            <a:ext cx="5619750" cy="3028950"/>
          </a:xfrm>
          <a:prstGeom prst="rect">
            <a:avLst/>
          </a:prstGeom>
        </p:spPr>
      </p:pic>
      <p:pic>
        <p:nvPicPr>
          <p:cNvPr id="16" name="图片 15"/>
          <p:cNvPicPr>
            <a:picLocks noChangeAspect="1"/>
          </p:cNvPicPr>
          <p:nvPr/>
        </p:nvPicPr>
        <p:blipFill>
          <a:blip r:embed="rId9"/>
          <a:stretch>
            <a:fillRect/>
          </a:stretch>
        </p:blipFill>
        <p:spPr>
          <a:xfrm>
            <a:off x="4018915" y="5627370"/>
            <a:ext cx="2063750" cy="736600"/>
          </a:xfrm>
          <a:prstGeom prst="rect">
            <a:avLst/>
          </a:prstGeom>
        </p:spPr>
      </p:pic>
      <p:pic>
        <p:nvPicPr>
          <p:cNvPr id="17" name="图片 16"/>
          <p:cNvPicPr>
            <a:picLocks noChangeAspect="1"/>
          </p:cNvPicPr>
          <p:nvPr/>
        </p:nvPicPr>
        <p:blipFill>
          <a:blip r:embed="rId10"/>
          <a:srcRect t="17371" r="-4174" b="6000"/>
          <a:stretch>
            <a:fillRect/>
          </a:stretch>
        </p:blipFill>
        <p:spPr>
          <a:xfrm>
            <a:off x="6292850" y="5570220"/>
            <a:ext cx="2123440" cy="851535"/>
          </a:xfrm>
          <a:prstGeom prst="rect">
            <a:avLst/>
          </a:prstGeom>
        </p:spPr>
      </p:pic>
      <p:sp>
        <p:nvSpPr>
          <p:cNvPr id="18" name="矩形 17"/>
          <p:cNvSpPr/>
          <p:nvPr/>
        </p:nvSpPr>
        <p:spPr>
          <a:xfrm>
            <a:off x="10887075" y="91440"/>
            <a:ext cx="1056005" cy="6628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上述只是简单的介绍了一些指令，和指令的常见用法，指令的具体用法和局限性、还有更多的指令可以通过学习</a:t>
            </a:r>
            <a:r>
              <a:rPr lang="en-US" altLang="zh-CN"/>
              <a:t>vue</a:t>
            </a:r>
            <a:r>
              <a:rPr lang="zh-CN" altLang="en-US"/>
              <a:t>的官方文档了解。</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title"/>
            <p:custDataLst>
              <p:tags r:id="rId3"/>
            </p:custDataLst>
          </p:nvPr>
        </p:nvSpPr>
        <p:spPr/>
        <p:txBody>
          <a:bodyPr>
            <a:normAutofit fontScale="90000"/>
          </a:bodyPr>
          <a:lstStyle/>
          <a:p>
            <a:r>
              <a:rPr lang="en-US" altLang="zh-CN" spc="300" dirty="0">
                <a:ea typeface="微软雅黑" panose="020B0503020204020204" charset="-122"/>
                <a:sym typeface="+mn-ea"/>
              </a:rPr>
              <a:t>vue</a:t>
            </a:r>
            <a:r>
              <a:rPr lang="zh-CN" altLang="en-US" spc="300" dirty="0">
                <a:ea typeface="微软雅黑" panose="020B0503020204020204" charset="-122"/>
                <a:sym typeface="+mn-ea"/>
              </a:rPr>
              <a:t>实例与模板语法</a:t>
            </a:r>
            <a:endParaRPr lang="zh-CN" altLang="en-US" dirty="0"/>
          </a:p>
        </p:txBody>
      </p:sp>
      <p:sp>
        <p:nvSpPr>
          <p:cNvPr id="2" name="文本框 1"/>
          <p:cNvSpPr txBox="1"/>
          <p:nvPr>
            <p:custDataLst>
              <p:tags r:id="rId4"/>
            </p:custDataLst>
          </p:nvPr>
        </p:nvSpPr>
        <p:spPr>
          <a:xfrm>
            <a:off x="520700" y="1580634"/>
            <a:ext cx="1879600" cy="1588532"/>
          </a:xfrm>
          <a:prstGeom prst="rect">
            <a:avLst/>
          </a:prstGeom>
          <a:noFill/>
        </p:spPr>
        <p:txBody>
          <a:bodyPr wrap="square" lIns="90000" tIns="46800" rIns="90000" bIns="46800" rtlCol="0" anchor="ctr" anchorCtr="0">
            <a:normAutofit/>
          </a:bodyPr>
          <a:lstStyle/>
          <a:p>
            <a:pPr algn="ctr"/>
            <a:r>
              <a:rPr lang="en-US" altLang="zh-CN" sz="8800" dirty="0">
                <a:latin typeface="Arial" panose="020B0604020202020204" pitchFamily="34" charset="0"/>
                <a:ea typeface="微软雅黑" panose="020B0503020204020204" charset="-122"/>
              </a:rPr>
              <a:t>03</a:t>
            </a: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graphicFrame>
        <p:nvGraphicFramePr>
          <p:cNvPr id="2" name="内容占位符 1"/>
          <p:cNvGraphicFramePr>
            <a:graphicFrameLocks noGrp="1"/>
          </p:cNvGraphicFramePr>
          <p:nvPr>
            <p:ph sz="quarter" idx="13"/>
            <p:custDataLst>
              <p:tags r:id="rId3"/>
            </p:custDataLst>
          </p:nvPr>
        </p:nvGraphicFramePr>
        <p:xfrm>
          <a:off x="378460" y="488315"/>
          <a:ext cx="11435715" cy="7315200"/>
        </p:xfrm>
        <a:graphic>
          <a:graphicData uri="http://schemas.openxmlformats.org/drawingml/2006/table">
            <a:tbl>
              <a:tblPr firstRow="1" bandRow="1">
                <a:tableStyleId>{5C22544A-7EE6-4342-B048-85BDC9FD1C3A}</a:tableStyleId>
              </a:tblPr>
              <a:tblGrid>
                <a:gridCol w="4725035"/>
                <a:gridCol w="6710680"/>
              </a:tblGrid>
              <a:tr h="381000">
                <a:tc>
                  <a:txBody>
                    <a:bodyPr/>
                    <a:lstStyle/>
                    <a:p>
                      <a:pPr>
                        <a:buNone/>
                      </a:pPr>
                      <a:r>
                        <a:rPr lang="zh-CN" altLang="en-US" sz="1200"/>
                        <a:t>每个 Vue 应用都是通过用 Vue 函数创建一个新的 Vue 实例开始的：</a:t>
                      </a:r>
                    </a:p>
                  </a:txBody>
                  <a:tcPr/>
                </a:tc>
                <a:tc>
                  <a:txBody>
                    <a:bodyPr/>
                    <a:lstStyle/>
                    <a:p>
                      <a:pPr>
                        <a:buNone/>
                      </a:pPr>
                      <a:r>
                        <a:rPr lang="zh-CN" altLang="en-US" sz="1200">
                          <a:solidFill>
                            <a:schemeClr val="bg2"/>
                          </a:solidFill>
                          <a:uFillTx/>
                        </a:rPr>
                        <a:t>var vm = new Vue({ // 选项})</a:t>
                      </a:r>
                    </a:p>
                  </a:txBody>
                  <a:tcPr/>
                </a:tc>
              </a:tr>
              <a:tr h="381000">
                <a:tc>
                  <a:txBody>
                    <a:bodyPr/>
                    <a:lstStyle/>
                    <a:p>
                      <a:pPr>
                        <a:buNone/>
                      </a:pPr>
                      <a:r>
                        <a:rPr lang="zh-CN" altLang="en-US" sz="1200"/>
                        <a:t>当一个 Vue 实例被创建时，它将 data 对象中的所有的 property 加入到 Vue 的响应式系统中。当这些 property 的值发生改变时，视图将会产生“响应”，即匹配更新为新的值。</a:t>
                      </a:r>
                    </a:p>
                    <a:p>
                      <a:pPr>
                        <a:buNone/>
                      </a:pPr>
                      <a:r>
                        <a:rPr lang="zh-CN" altLang="en-US" sz="1200">
                          <a:sym typeface="+mn-ea"/>
                        </a:rPr>
                        <a:t>// 我们的数据对象</a:t>
                      </a:r>
                      <a:endParaRPr lang="zh-CN" altLang="en-US" sz="1200"/>
                    </a:p>
                    <a:p>
                      <a:pPr>
                        <a:buNone/>
                      </a:pPr>
                      <a:r>
                        <a:rPr lang="zh-CN" altLang="en-US" sz="1200">
                          <a:sym typeface="+mn-ea"/>
                        </a:rPr>
                        <a:t>var data = { a: 1 }</a:t>
                      </a:r>
                      <a:endParaRPr lang="zh-CN" altLang="en-US" sz="1200"/>
                    </a:p>
                    <a:p>
                      <a:pPr>
                        <a:buNone/>
                      </a:pPr>
                      <a:r>
                        <a:rPr lang="zh-CN" altLang="en-US" sz="1200">
                          <a:sym typeface="+mn-ea"/>
                        </a:rPr>
                        <a:t>// 该对象被加入到一个 Vue 实例中</a:t>
                      </a:r>
                      <a:endParaRPr lang="zh-CN" altLang="en-US" sz="1200"/>
                    </a:p>
                    <a:p>
                      <a:pPr>
                        <a:buNone/>
                      </a:pPr>
                      <a:r>
                        <a:rPr lang="zh-CN" altLang="en-US" sz="1200">
                          <a:sym typeface="+mn-ea"/>
                        </a:rPr>
                        <a:t>var vm = new Vue({</a:t>
                      </a:r>
                      <a:endParaRPr lang="zh-CN" altLang="en-US" sz="1200"/>
                    </a:p>
                    <a:p>
                      <a:pPr>
                        <a:buNone/>
                      </a:pPr>
                      <a:r>
                        <a:rPr lang="zh-CN" altLang="en-US" sz="1200">
                          <a:sym typeface="+mn-ea"/>
                        </a:rPr>
                        <a:t>  data: data</a:t>
                      </a:r>
                      <a:endParaRPr lang="zh-CN" altLang="en-US" sz="1200"/>
                    </a:p>
                    <a:p>
                      <a:pPr>
                        <a:buNone/>
                      </a:pPr>
                      <a:r>
                        <a:rPr lang="zh-CN" altLang="en-US" sz="1200">
                          <a:sym typeface="+mn-ea"/>
                        </a:rPr>
                        <a:t>})</a:t>
                      </a:r>
                      <a:endParaRPr lang="zh-CN" altLang="en-US" sz="1200"/>
                    </a:p>
                    <a:p>
                      <a:pPr>
                        <a:buNone/>
                      </a:pPr>
                      <a:r>
                        <a:rPr lang="zh-CN" altLang="en-US" sz="1200">
                          <a:sym typeface="+mn-ea"/>
                        </a:rPr>
                        <a:t>// 获得这个实例上的 property</a:t>
                      </a:r>
                      <a:endParaRPr lang="zh-CN" altLang="en-US" sz="1200"/>
                    </a:p>
                    <a:p>
                      <a:pPr>
                        <a:buNone/>
                      </a:pPr>
                      <a:r>
                        <a:rPr lang="zh-CN" altLang="en-US" sz="1200">
                          <a:sym typeface="+mn-ea"/>
                        </a:rPr>
                        <a:t>// 返回源数据中对应的字段</a:t>
                      </a:r>
                      <a:endParaRPr lang="zh-CN" altLang="en-US" sz="1200"/>
                    </a:p>
                    <a:p>
                      <a:pPr>
                        <a:buNone/>
                      </a:pPr>
                      <a:r>
                        <a:rPr lang="zh-CN" altLang="en-US" sz="1200">
                          <a:sym typeface="+mn-ea"/>
                        </a:rPr>
                        <a:t>vm.a == data.a // =&gt; true</a:t>
                      </a:r>
                      <a:endParaRPr lang="zh-CN" altLang="en-US" sz="1200"/>
                    </a:p>
                    <a:p>
                      <a:pPr>
                        <a:buNone/>
                      </a:pPr>
                      <a:r>
                        <a:rPr lang="zh-CN" altLang="en-US" sz="1200">
                          <a:sym typeface="+mn-ea"/>
                        </a:rPr>
                        <a:t>// 设置 property 也会影响到原始数据</a:t>
                      </a:r>
                      <a:endParaRPr lang="zh-CN" altLang="en-US" sz="1200"/>
                    </a:p>
                    <a:p>
                      <a:pPr>
                        <a:buNone/>
                      </a:pPr>
                      <a:r>
                        <a:rPr lang="zh-CN" altLang="en-US" sz="1200">
                          <a:sym typeface="+mn-ea"/>
                        </a:rPr>
                        <a:t>vm.a = 2</a:t>
                      </a:r>
                      <a:endParaRPr lang="zh-CN" altLang="en-US" sz="1200"/>
                    </a:p>
                    <a:p>
                      <a:pPr>
                        <a:buNone/>
                      </a:pPr>
                      <a:r>
                        <a:rPr lang="zh-CN" altLang="en-US" sz="1200">
                          <a:sym typeface="+mn-ea"/>
                        </a:rPr>
                        <a:t>data.a // =&gt; 2</a:t>
                      </a:r>
                      <a:endParaRPr lang="zh-CN" altLang="en-US" sz="1200"/>
                    </a:p>
                    <a:p>
                      <a:pPr>
                        <a:buNone/>
                      </a:pPr>
                      <a:r>
                        <a:rPr lang="zh-CN" altLang="en-US" sz="1200">
                          <a:sym typeface="+mn-ea"/>
                        </a:rPr>
                        <a:t>// ……反之亦然</a:t>
                      </a:r>
                      <a:endParaRPr lang="zh-CN" altLang="en-US" sz="1200"/>
                    </a:p>
                    <a:p>
                      <a:pPr>
                        <a:buNone/>
                      </a:pPr>
                      <a:r>
                        <a:rPr lang="zh-CN" altLang="en-US" sz="1200">
                          <a:sym typeface="+mn-ea"/>
                        </a:rPr>
                        <a:t>data.a = 3</a:t>
                      </a:r>
                      <a:endParaRPr lang="zh-CN" altLang="en-US" sz="1200"/>
                    </a:p>
                    <a:p>
                      <a:pPr>
                        <a:buNone/>
                      </a:pPr>
                      <a:r>
                        <a:rPr lang="zh-CN" altLang="en-US" sz="1200">
                          <a:sym typeface="+mn-ea"/>
                        </a:rPr>
                        <a:t>vm.a // =&gt; 3</a:t>
                      </a:r>
                      <a:endParaRPr lang="zh-CN" altLang="en-US" sz="1200"/>
                    </a:p>
                    <a:p>
                      <a:pPr>
                        <a:buNone/>
                      </a:pPr>
                      <a:r>
                        <a:rPr lang="zh-CN" altLang="en-US" sz="1200">
                          <a:sym typeface="+mn-ea"/>
                        </a:rPr>
                        <a:t>【当这些数据改变时，视图会进行重渲染。值得注意的是只有当实例被创建时就已经存在于 data 中的 property 才是响应式的。也就是说如果你添加一个新的 property，比如：m.b = 'hi'</a:t>
                      </a:r>
                      <a:endParaRPr lang="zh-CN" altLang="en-US" sz="1200"/>
                    </a:p>
                    <a:p>
                      <a:pPr>
                        <a:buNone/>
                      </a:pPr>
                      <a:r>
                        <a:rPr lang="zh-CN" altLang="en-US" sz="1200">
                          <a:sym typeface="+mn-ea"/>
                        </a:rPr>
                        <a:t>那么对 b 的改动将不会触发任何视图的更新。如果你知道你会在晚些时候需要一个 property，但是一开始它为空或不存在，那么你仅需要设置一些初始值。</a:t>
                      </a:r>
                    </a:p>
                    <a:p>
                      <a:pPr>
                        <a:buNone/>
                      </a:pPr>
                      <a:r>
                        <a:rPr lang="zh-CN" altLang="en-US" sz="1200">
                          <a:solidFill>
                            <a:schemeClr val="tx1"/>
                          </a:solidFill>
                          <a:uFillTx/>
                          <a:sym typeface="+mn-ea"/>
                        </a:rPr>
                        <a:t>data: {</a:t>
                      </a:r>
                      <a:endParaRPr lang="zh-CN" altLang="en-US" sz="1200">
                        <a:solidFill>
                          <a:schemeClr val="tx1"/>
                        </a:solidFill>
                        <a:uFillTx/>
                      </a:endParaRPr>
                    </a:p>
                    <a:p>
                      <a:pPr>
                        <a:buNone/>
                      </a:pPr>
                      <a:r>
                        <a:rPr lang="zh-CN" altLang="en-US" sz="1200">
                          <a:solidFill>
                            <a:schemeClr val="tx1"/>
                          </a:solidFill>
                          <a:uFillTx/>
                          <a:sym typeface="+mn-ea"/>
                        </a:rPr>
                        <a:t>  newTodoText: '',</a:t>
                      </a:r>
                      <a:endParaRPr lang="zh-CN" altLang="en-US" sz="1200">
                        <a:solidFill>
                          <a:schemeClr val="tx1"/>
                        </a:solidFill>
                        <a:uFillTx/>
                      </a:endParaRPr>
                    </a:p>
                    <a:p>
                      <a:pPr>
                        <a:buNone/>
                      </a:pPr>
                      <a:r>
                        <a:rPr lang="zh-CN" altLang="en-US" sz="1200">
                          <a:solidFill>
                            <a:schemeClr val="tx1"/>
                          </a:solidFill>
                          <a:uFillTx/>
                          <a:sym typeface="+mn-ea"/>
                        </a:rPr>
                        <a:t>  visitCount: 0,</a:t>
                      </a:r>
                      <a:endParaRPr lang="zh-CN" altLang="en-US" sz="1200">
                        <a:solidFill>
                          <a:schemeClr val="tx1"/>
                        </a:solidFill>
                        <a:uFillTx/>
                      </a:endParaRPr>
                    </a:p>
                    <a:p>
                      <a:pPr>
                        <a:buNone/>
                      </a:pPr>
                      <a:r>
                        <a:rPr lang="zh-CN" altLang="en-US" sz="1200">
                          <a:solidFill>
                            <a:schemeClr val="tx1"/>
                          </a:solidFill>
                          <a:uFillTx/>
                          <a:sym typeface="+mn-ea"/>
                        </a:rPr>
                        <a:t>  hideCompletedTodos: false,</a:t>
                      </a:r>
                      <a:endParaRPr lang="zh-CN" altLang="en-US" sz="1200">
                        <a:solidFill>
                          <a:schemeClr val="tx1"/>
                        </a:solidFill>
                        <a:uFillTx/>
                      </a:endParaRPr>
                    </a:p>
                    <a:p>
                      <a:pPr>
                        <a:buNone/>
                      </a:pPr>
                      <a:r>
                        <a:rPr lang="zh-CN" altLang="en-US" sz="1200">
                          <a:solidFill>
                            <a:schemeClr val="tx1"/>
                          </a:solidFill>
                          <a:uFillTx/>
                          <a:sym typeface="+mn-ea"/>
                        </a:rPr>
                        <a:t>  todos: [],</a:t>
                      </a:r>
                      <a:endParaRPr lang="zh-CN" altLang="en-US" sz="1200">
                        <a:solidFill>
                          <a:schemeClr val="tx1"/>
                        </a:solidFill>
                        <a:uFillTx/>
                      </a:endParaRPr>
                    </a:p>
                    <a:p>
                      <a:pPr>
                        <a:buNone/>
                      </a:pPr>
                      <a:r>
                        <a:rPr lang="zh-CN" altLang="en-US" sz="1200">
                          <a:solidFill>
                            <a:schemeClr val="tx1"/>
                          </a:solidFill>
                          <a:uFillTx/>
                          <a:sym typeface="+mn-ea"/>
                        </a:rPr>
                        <a:t>  error: null}</a:t>
                      </a:r>
                      <a:endParaRPr lang="zh-CN" altLang="en-US" sz="1200">
                        <a:solidFill>
                          <a:schemeClr val="tx1"/>
                        </a:solidFill>
                        <a:uFillTx/>
                      </a:endParaRPr>
                    </a:p>
                    <a:p>
                      <a:pPr>
                        <a:buNone/>
                      </a:pPr>
                      <a:endParaRPr lang="zh-CN" altLang="en-US" sz="1200"/>
                    </a:p>
                  </a:txBody>
                  <a:tcPr/>
                </a:tc>
                <a:tc>
                  <a:txBody>
                    <a:bodyPr/>
                    <a:lstStyle/>
                    <a:p>
                      <a:pPr>
                        <a:buNone/>
                      </a:pPr>
                      <a:r>
                        <a:rPr lang="zh-CN" altLang="en-US" sz="1200">
                          <a:solidFill>
                            <a:schemeClr val="tx1"/>
                          </a:solidFill>
                          <a:uFillTx/>
                        </a:rPr>
                        <a:t>这里唯一的例外是使用 Object.freeze()，这会阻止修改现有的 property，也意味着响应系统无法再追踪变化。</a:t>
                      </a:r>
                    </a:p>
                    <a:p>
                      <a:pPr>
                        <a:buNone/>
                      </a:pPr>
                      <a:r>
                        <a:rPr lang="zh-CN" altLang="en-US" sz="1200">
                          <a:solidFill>
                            <a:schemeClr val="tx1"/>
                          </a:solidFill>
                          <a:uFillTx/>
                        </a:rPr>
                        <a:t>var obj = {</a:t>
                      </a:r>
                    </a:p>
                    <a:p>
                      <a:pPr>
                        <a:buNone/>
                      </a:pPr>
                      <a:r>
                        <a:rPr lang="zh-CN" altLang="en-US" sz="1200">
                          <a:solidFill>
                            <a:schemeClr val="tx1"/>
                          </a:solidFill>
                          <a:uFillTx/>
                        </a:rPr>
                        <a:t>  foo: 'bar'</a:t>
                      </a:r>
                    </a:p>
                    <a:p>
                      <a:pPr>
                        <a:buNone/>
                      </a:pPr>
                      <a:r>
                        <a:rPr lang="zh-CN" altLang="en-US" sz="1200">
                          <a:solidFill>
                            <a:schemeClr val="tx1"/>
                          </a:solidFill>
                          <a:uFillTx/>
                        </a:rPr>
                        <a:t>}</a:t>
                      </a:r>
                    </a:p>
                    <a:p>
                      <a:pPr>
                        <a:buNone/>
                      </a:pPr>
                      <a:r>
                        <a:rPr lang="zh-CN" altLang="en-US" sz="1200">
                          <a:solidFill>
                            <a:schemeClr val="tx1"/>
                          </a:solidFill>
                          <a:uFillTx/>
                        </a:rPr>
                        <a:t>Object.freeze(obj)</a:t>
                      </a:r>
                    </a:p>
                    <a:p>
                      <a:pPr>
                        <a:buNone/>
                      </a:pPr>
                      <a:r>
                        <a:rPr lang="zh-CN" altLang="en-US" sz="1200">
                          <a:solidFill>
                            <a:schemeClr val="tx1"/>
                          </a:solidFill>
                          <a:uFillTx/>
                        </a:rPr>
                        <a:t>new Vue({</a:t>
                      </a:r>
                    </a:p>
                    <a:p>
                      <a:pPr>
                        <a:buNone/>
                      </a:pPr>
                      <a:r>
                        <a:rPr lang="zh-CN" altLang="en-US" sz="1200">
                          <a:solidFill>
                            <a:schemeClr val="tx1"/>
                          </a:solidFill>
                          <a:uFillTx/>
                        </a:rPr>
                        <a:t>  el: '#app',</a:t>
                      </a:r>
                    </a:p>
                    <a:p>
                      <a:pPr>
                        <a:buNone/>
                      </a:pPr>
                      <a:r>
                        <a:rPr lang="zh-CN" altLang="en-US" sz="1200">
                          <a:solidFill>
                            <a:schemeClr val="tx1"/>
                          </a:solidFill>
                          <a:uFillTx/>
                        </a:rPr>
                        <a:t>  data: obj</a:t>
                      </a:r>
                    </a:p>
                    <a:p>
                      <a:pPr>
                        <a:buNone/>
                      </a:pPr>
                      <a:r>
                        <a:rPr lang="zh-CN" altLang="en-US" sz="1200">
                          <a:solidFill>
                            <a:schemeClr val="tx1"/>
                          </a:solidFill>
                          <a:uFillTx/>
                        </a:rPr>
                        <a:t>})</a:t>
                      </a:r>
                    </a:p>
                    <a:p>
                      <a:pPr>
                        <a:buNone/>
                      </a:pPr>
                      <a:r>
                        <a:rPr lang="zh-CN" altLang="en-US" sz="1200">
                          <a:solidFill>
                            <a:schemeClr val="tx1"/>
                          </a:solidFill>
                          <a:uFillTx/>
                        </a:rPr>
                        <a:t>&lt;div id="app"&gt;</a:t>
                      </a:r>
                    </a:p>
                    <a:p>
                      <a:pPr>
                        <a:buNone/>
                      </a:pPr>
                      <a:r>
                        <a:rPr lang="zh-CN" altLang="en-US" sz="1200">
                          <a:solidFill>
                            <a:schemeClr val="tx1"/>
                          </a:solidFill>
                          <a:uFillTx/>
                        </a:rPr>
                        <a:t>  &lt;p&gt;{{ foo }}&lt;/p&gt;</a:t>
                      </a:r>
                    </a:p>
                    <a:p>
                      <a:pPr>
                        <a:buNone/>
                      </a:pPr>
                      <a:r>
                        <a:rPr lang="zh-CN" altLang="en-US" sz="1200">
                          <a:solidFill>
                            <a:schemeClr val="tx1"/>
                          </a:solidFill>
                          <a:uFillTx/>
                        </a:rPr>
                        <a:t>  &lt;!-- 这里的 `foo` 不会更新！ --&gt;</a:t>
                      </a:r>
                    </a:p>
                    <a:p>
                      <a:pPr>
                        <a:buNone/>
                      </a:pPr>
                      <a:r>
                        <a:rPr lang="zh-CN" altLang="en-US" sz="1200">
                          <a:solidFill>
                            <a:schemeClr val="tx1"/>
                          </a:solidFill>
                          <a:uFillTx/>
                        </a:rPr>
                        <a:t>  &lt;button v-on:click="foo = 'baz'"&gt;Change it&lt;/button&gt;</a:t>
                      </a:r>
                    </a:p>
                    <a:p>
                      <a:pPr>
                        <a:buNone/>
                      </a:pPr>
                      <a:r>
                        <a:rPr lang="zh-CN" altLang="en-US" sz="1200">
                          <a:solidFill>
                            <a:schemeClr val="tx1"/>
                          </a:solidFill>
                          <a:uFillTx/>
                        </a:rPr>
                        <a:t>&lt;/div&gt;</a:t>
                      </a:r>
                    </a:p>
                    <a:p>
                      <a:pPr>
                        <a:buNone/>
                      </a:pPr>
                      <a:r>
                        <a:rPr lang="zh-CN" altLang="en-US" sz="1200">
                          <a:solidFill>
                            <a:schemeClr val="tx1"/>
                          </a:solidFill>
                          <a:uFillTx/>
                        </a:rPr>
                        <a:t>除了数据 property，Vue 实例还暴露了一些有用的实例 property 与方法。它们都有前缀 $，以便与用户定义的 property 区分开来。例如：</a:t>
                      </a:r>
                    </a:p>
                    <a:p>
                      <a:pPr>
                        <a:buNone/>
                      </a:pPr>
                      <a:r>
                        <a:rPr lang="zh-CN" altLang="en-US" sz="1200">
                          <a:solidFill>
                            <a:schemeClr val="tx1"/>
                          </a:solidFill>
                          <a:uFillTx/>
                        </a:rPr>
                        <a:t>var data = { a: 1 }</a:t>
                      </a:r>
                    </a:p>
                    <a:p>
                      <a:pPr>
                        <a:buNone/>
                      </a:pPr>
                      <a:r>
                        <a:rPr lang="zh-CN" altLang="en-US" sz="1200">
                          <a:solidFill>
                            <a:schemeClr val="tx1"/>
                          </a:solidFill>
                          <a:uFillTx/>
                        </a:rPr>
                        <a:t>var vm = new Vue({</a:t>
                      </a:r>
                    </a:p>
                    <a:p>
                      <a:pPr>
                        <a:buNone/>
                      </a:pPr>
                      <a:r>
                        <a:rPr lang="zh-CN" altLang="en-US" sz="1200">
                          <a:solidFill>
                            <a:schemeClr val="tx1"/>
                          </a:solidFill>
                          <a:uFillTx/>
                        </a:rPr>
                        <a:t>  el: '#example',</a:t>
                      </a:r>
                    </a:p>
                    <a:p>
                      <a:pPr>
                        <a:buNone/>
                      </a:pPr>
                      <a:r>
                        <a:rPr lang="zh-CN" altLang="en-US" sz="1200">
                          <a:solidFill>
                            <a:schemeClr val="tx1"/>
                          </a:solidFill>
                          <a:uFillTx/>
                        </a:rPr>
                        <a:t>  data: data</a:t>
                      </a:r>
                    </a:p>
                    <a:p>
                      <a:pPr>
                        <a:buNone/>
                      </a:pPr>
                      <a:r>
                        <a:rPr lang="zh-CN" altLang="en-US" sz="1200">
                          <a:solidFill>
                            <a:schemeClr val="tx1"/>
                          </a:solidFill>
                          <a:uFillTx/>
                        </a:rPr>
                        <a:t>})</a:t>
                      </a:r>
                    </a:p>
                    <a:p>
                      <a:pPr>
                        <a:buNone/>
                      </a:pPr>
                      <a:endParaRPr lang="zh-CN" altLang="en-US" sz="1200">
                        <a:solidFill>
                          <a:schemeClr val="tx1"/>
                        </a:solidFill>
                        <a:uFillTx/>
                      </a:endParaRPr>
                    </a:p>
                    <a:p>
                      <a:pPr>
                        <a:buNone/>
                      </a:pPr>
                      <a:r>
                        <a:rPr lang="zh-CN" altLang="en-US" sz="1200">
                          <a:solidFill>
                            <a:schemeClr val="tx1"/>
                          </a:solidFill>
                          <a:uFillTx/>
                        </a:rPr>
                        <a:t>vm.$data === data // =&gt; true</a:t>
                      </a:r>
                    </a:p>
                    <a:p>
                      <a:pPr>
                        <a:buNone/>
                      </a:pPr>
                      <a:r>
                        <a:rPr lang="zh-CN" altLang="en-US" sz="1200">
                          <a:solidFill>
                            <a:schemeClr val="tx1"/>
                          </a:solidFill>
                          <a:uFillTx/>
                        </a:rPr>
                        <a:t>vm.$el === document.getElementById('example') // =&gt; true</a:t>
                      </a:r>
                    </a:p>
                    <a:p>
                      <a:pPr>
                        <a:buNone/>
                      </a:pPr>
                      <a:endParaRPr lang="zh-CN" altLang="en-US" sz="1200">
                        <a:solidFill>
                          <a:schemeClr val="tx1"/>
                        </a:solidFill>
                        <a:uFillTx/>
                      </a:endParaRPr>
                    </a:p>
                    <a:p>
                      <a:pPr>
                        <a:buNone/>
                      </a:pPr>
                      <a:r>
                        <a:rPr lang="zh-CN" altLang="en-US" sz="1200">
                          <a:solidFill>
                            <a:schemeClr val="tx1"/>
                          </a:solidFill>
                          <a:uFillTx/>
                        </a:rPr>
                        <a:t>// $watch 是一个实例方法</a:t>
                      </a:r>
                    </a:p>
                    <a:p>
                      <a:pPr>
                        <a:buNone/>
                      </a:pPr>
                      <a:r>
                        <a:rPr lang="zh-CN" altLang="en-US" sz="1200">
                          <a:solidFill>
                            <a:schemeClr val="tx1"/>
                          </a:solidFill>
                          <a:uFillTx/>
                        </a:rPr>
                        <a:t>vm.$watch('a', function (newValue, oldValue) {</a:t>
                      </a:r>
                    </a:p>
                    <a:p>
                      <a:pPr>
                        <a:buNone/>
                      </a:pPr>
                      <a:r>
                        <a:rPr lang="zh-CN" altLang="en-US" sz="1200">
                          <a:solidFill>
                            <a:schemeClr val="tx1"/>
                          </a:solidFill>
                          <a:uFillTx/>
                        </a:rPr>
                        <a:t>  // 这个回调将在 `vm.a` 改变后调用</a:t>
                      </a:r>
                    </a:p>
                    <a:p>
                      <a:pPr>
                        <a:buNone/>
                      </a:pPr>
                      <a:r>
                        <a:rPr lang="zh-CN" altLang="en-US" sz="1200">
                          <a:solidFill>
                            <a:schemeClr val="tx1"/>
                          </a:solidFill>
                          <a:uFillTx/>
                        </a:rPr>
                        <a:t>})</a:t>
                      </a:r>
                    </a:p>
                  </a:txBody>
                  <a:tcPr/>
                </a:tc>
              </a:tr>
            </a:tbl>
          </a:graphicData>
        </a:graphic>
      </p:graphicFrame>
      <p:sp>
        <p:nvSpPr>
          <p:cNvPr id="3" name="文本框 2"/>
          <p:cNvSpPr txBox="1"/>
          <p:nvPr/>
        </p:nvSpPr>
        <p:spPr>
          <a:xfrm>
            <a:off x="1551305" y="227330"/>
            <a:ext cx="5670550" cy="368300"/>
          </a:xfrm>
          <a:prstGeom prst="rect">
            <a:avLst/>
          </a:prstGeom>
          <a:noFill/>
        </p:spPr>
        <p:txBody>
          <a:bodyPr wrap="square" rtlCol="0">
            <a:spAutoFit/>
          </a:bodyPr>
          <a:lstStyle/>
          <a:p>
            <a:r>
              <a:rPr lang="en-US" altLang="zh-CN"/>
              <a:t>Vue</a:t>
            </a:r>
            <a:r>
              <a:rPr lang="zh-CN" altLang="en-US"/>
              <a:t>实例</a:t>
            </a: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0"/>
          <a:stretch>
            <a:fillRect/>
          </a:stretch>
        </a:blipFill>
        <a:effectLst/>
      </p:bgPr>
    </p:bg>
    <p:spTree>
      <p:nvGrpSpPr>
        <p:cNvPr id="1" name=""/>
        <p:cNvGrpSpPr/>
        <p:nvPr/>
      </p:nvGrpSpPr>
      <p:grpSpPr>
        <a:xfrm>
          <a:off x="0" y="0"/>
          <a:ext cx="0" cy="0"/>
          <a:chOff x="0" y="0"/>
          <a:chExt cx="0" cy="0"/>
        </a:xfrm>
      </p:grpSpPr>
      <p:sp>
        <p:nvSpPr>
          <p:cNvPr id="32" name="文本框 31"/>
          <p:cNvSpPr txBox="1"/>
          <p:nvPr>
            <p:custDataLst>
              <p:tags r:id="rId3"/>
            </p:custDataLst>
          </p:nvPr>
        </p:nvSpPr>
        <p:spPr bwMode="auto">
          <a:xfrm>
            <a:off x="6829856" y="1645303"/>
            <a:ext cx="4656656" cy="41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l" fontAlgn="auto">
              <a:lnSpc>
                <a:spcPct val="120000"/>
              </a:lnSpc>
              <a:buClrTx/>
              <a:buSzTx/>
              <a:buFontTx/>
            </a:pPr>
            <a:r>
              <a:rPr lang="en-US" altLang="zh-CN" b="1" spc="300" dirty="0">
                <a:solidFill>
                  <a:schemeClr val="tx1">
                    <a:lumMod val="85000"/>
                    <a:lumOff val="15000"/>
                  </a:schemeClr>
                </a:solidFill>
                <a:latin typeface="Arial" panose="020B0604020202020204" pitchFamily="34" charset="0"/>
                <a:ea typeface="微软雅黑" panose="020B0503020204020204" charset="-122"/>
                <a:sym typeface="+mn-ea"/>
              </a:rPr>
              <a:t>前端页面搭建流程</a:t>
            </a:r>
            <a:r>
              <a:rPr lang="zh-CN" altLang="en-US" b="1" spc="300" dirty="0">
                <a:solidFill>
                  <a:schemeClr val="tx1">
                    <a:lumMod val="85000"/>
                    <a:lumOff val="15000"/>
                  </a:schemeClr>
                </a:solidFill>
                <a:latin typeface="Arial" panose="020B0604020202020204" pitchFamily="34" charset="0"/>
                <a:ea typeface="微软雅黑" panose="020B0503020204020204" charset="-122"/>
                <a:sym typeface="+mn-ea"/>
              </a:rPr>
              <a:t>介绍</a:t>
            </a:r>
          </a:p>
        </p:txBody>
      </p:sp>
      <p:sp>
        <p:nvSpPr>
          <p:cNvPr id="70" name="文本框 69"/>
          <p:cNvSpPr txBox="1"/>
          <p:nvPr>
            <p:custDataLst>
              <p:tags r:id="rId4"/>
            </p:custDataLst>
          </p:nvPr>
        </p:nvSpPr>
        <p:spPr bwMode="auto">
          <a:xfrm>
            <a:off x="6829856" y="2540442"/>
            <a:ext cx="4656656" cy="41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fontAlgn="auto">
              <a:lnSpc>
                <a:spcPct val="120000"/>
              </a:lnSpc>
              <a:spcBef>
                <a:spcPct val="0"/>
              </a:spcBef>
            </a:pPr>
            <a:r>
              <a:rPr lang="en-US" altLang="zh-CN" b="1" spc="300" dirty="0">
                <a:solidFill>
                  <a:schemeClr val="tx1">
                    <a:lumMod val="85000"/>
                    <a:lumOff val="15000"/>
                  </a:schemeClr>
                </a:solidFill>
                <a:latin typeface="Arial" panose="020B0604020202020204" pitchFamily="34" charset="0"/>
                <a:ea typeface="微软雅黑" panose="020B0503020204020204" charset="-122"/>
                <a:sym typeface="+mn-ea"/>
              </a:rPr>
              <a:t>vue</a:t>
            </a:r>
            <a:r>
              <a:rPr lang="zh-CN" altLang="en-US" b="1" spc="300" dirty="0">
                <a:solidFill>
                  <a:schemeClr val="tx1">
                    <a:lumMod val="85000"/>
                    <a:lumOff val="15000"/>
                  </a:schemeClr>
                </a:solidFill>
                <a:latin typeface="Arial" panose="020B0604020202020204" pitchFamily="34" charset="0"/>
                <a:ea typeface="微软雅黑" panose="020B0503020204020204" charset="-122"/>
                <a:sym typeface="+mn-ea"/>
              </a:rPr>
              <a:t>的安装与介绍</a:t>
            </a:r>
            <a:endParaRPr lang="zh-CN" altLang="en-US" b="1" spc="300" dirty="0">
              <a:solidFill>
                <a:schemeClr val="tx1">
                  <a:lumMod val="85000"/>
                  <a:lumOff val="15000"/>
                </a:schemeClr>
              </a:solidFill>
              <a:latin typeface="Arial" panose="020B0604020202020204" pitchFamily="34" charset="0"/>
              <a:ea typeface="微软雅黑" panose="020B0503020204020204" charset="-122"/>
            </a:endParaRPr>
          </a:p>
        </p:txBody>
      </p:sp>
      <p:sp>
        <p:nvSpPr>
          <p:cNvPr id="74" name="文本框 73"/>
          <p:cNvSpPr txBox="1"/>
          <p:nvPr>
            <p:custDataLst>
              <p:tags r:id="rId5"/>
            </p:custDataLst>
          </p:nvPr>
        </p:nvSpPr>
        <p:spPr bwMode="auto">
          <a:xfrm>
            <a:off x="6829856" y="3430501"/>
            <a:ext cx="4656656" cy="41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fontAlgn="auto">
              <a:lnSpc>
                <a:spcPct val="120000"/>
              </a:lnSpc>
              <a:spcBef>
                <a:spcPct val="0"/>
              </a:spcBef>
            </a:pPr>
            <a:r>
              <a:rPr lang="en-US" altLang="zh-CN" b="1" spc="300" dirty="0">
                <a:solidFill>
                  <a:schemeClr val="tx1">
                    <a:lumMod val="85000"/>
                    <a:lumOff val="15000"/>
                  </a:schemeClr>
                </a:solidFill>
                <a:latin typeface="Arial" panose="020B0604020202020204" pitchFamily="34" charset="0"/>
                <a:ea typeface="微软雅黑" panose="020B0503020204020204" charset="-122"/>
                <a:sym typeface="+mn-ea"/>
              </a:rPr>
              <a:t>vue</a:t>
            </a:r>
            <a:r>
              <a:rPr lang="zh-CN" altLang="en-US" b="1" spc="300" dirty="0">
                <a:solidFill>
                  <a:schemeClr val="tx1">
                    <a:lumMod val="85000"/>
                    <a:lumOff val="15000"/>
                  </a:schemeClr>
                </a:solidFill>
                <a:latin typeface="Arial" panose="020B0604020202020204" pitchFamily="34" charset="0"/>
                <a:ea typeface="微软雅黑" panose="020B0503020204020204" charset="-122"/>
                <a:sym typeface="+mn-ea"/>
              </a:rPr>
              <a:t>的实例与模板语法</a:t>
            </a:r>
            <a:endParaRPr lang="zh-CN" altLang="en-US" b="1" spc="300" dirty="0">
              <a:solidFill>
                <a:schemeClr val="tx1">
                  <a:lumMod val="85000"/>
                  <a:lumOff val="15000"/>
                </a:schemeClr>
              </a:solidFill>
              <a:latin typeface="Arial" panose="020B0604020202020204" pitchFamily="34" charset="0"/>
              <a:ea typeface="微软雅黑" panose="020B0503020204020204" charset="-122"/>
            </a:endParaRPr>
          </a:p>
        </p:txBody>
      </p:sp>
      <p:cxnSp>
        <p:nvCxnSpPr>
          <p:cNvPr id="88" name="直接连接符 87"/>
          <p:cNvCxnSpPr/>
          <p:nvPr>
            <p:custDataLst>
              <p:tags r:id="rId6"/>
            </p:custDataLst>
          </p:nvPr>
        </p:nvCxnSpPr>
        <p:spPr>
          <a:xfrm>
            <a:off x="6829856" y="2206606"/>
            <a:ext cx="4656656" cy="0"/>
          </a:xfrm>
          <a:prstGeom prst="line">
            <a:avLst/>
          </a:prstGeom>
          <a:ln w="3175"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custDataLst>
              <p:tags r:id="rId7"/>
            </p:custDataLst>
          </p:nvPr>
        </p:nvCxnSpPr>
        <p:spPr>
          <a:xfrm>
            <a:off x="6829856" y="3159530"/>
            <a:ext cx="4656656" cy="0"/>
          </a:xfrm>
          <a:prstGeom prst="line">
            <a:avLst/>
          </a:prstGeom>
          <a:ln w="3175"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3" name="菱形 32"/>
          <p:cNvSpPr/>
          <p:nvPr>
            <p:custDataLst>
              <p:tags r:id="rId8"/>
            </p:custDataLst>
          </p:nvPr>
        </p:nvSpPr>
        <p:spPr>
          <a:xfrm>
            <a:off x="5923915" y="1470009"/>
            <a:ext cx="762000" cy="76199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fontAlgn="auto">
              <a:lnSpc>
                <a:spcPct val="120000"/>
              </a:lnSpc>
            </a:pPr>
            <a:r>
              <a:rPr lang="en-US" altLang="zh-CN" sz="1200" b="1" dirty="0">
                <a:solidFill>
                  <a:schemeClr val="bg1"/>
                </a:solidFill>
                <a:latin typeface="Arial" panose="020B0604020202020204" pitchFamily="34" charset="0"/>
                <a:ea typeface="微软雅黑" panose="020B0503020204020204" charset="-122"/>
                <a:cs typeface="Arial" panose="020B0604020202020204" pitchFamily="34" charset="0"/>
              </a:rPr>
              <a:t>01</a:t>
            </a:r>
          </a:p>
        </p:txBody>
      </p:sp>
      <p:sp>
        <p:nvSpPr>
          <p:cNvPr id="34" name="菱形 33"/>
          <p:cNvSpPr/>
          <p:nvPr>
            <p:custDataLst>
              <p:tags r:id="rId9"/>
            </p:custDataLst>
          </p:nvPr>
        </p:nvSpPr>
        <p:spPr>
          <a:xfrm>
            <a:off x="5923915" y="2365249"/>
            <a:ext cx="762000" cy="761997"/>
          </a:xfrm>
          <a:prstGeom prst="diamond">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fontAlgn="auto">
              <a:lnSpc>
                <a:spcPct val="120000"/>
              </a:lnSpc>
            </a:pPr>
            <a:r>
              <a:rPr lang="en-US" altLang="zh-CN" sz="1200" b="1" dirty="0">
                <a:solidFill>
                  <a:schemeClr val="bg1"/>
                </a:solidFill>
                <a:latin typeface="Arial" panose="020B0604020202020204" pitchFamily="34" charset="0"/>
                <a:ea typeface="微软雅黑" panose="020B0503020204020204" charset="-122"/>
                <a:cs typeface="Arial" panose="020B0604020202020204" pitchFamily="34" charset="0"/>
              </a:rPr>
              <a:t>02</a:t>
            </a:r>
          </a:p>
        </p:txBody>
      </p:sp>
      <p:sp>
        <p:nvSpPr>
          <p:cNvPr id="35" name="菱形 34"/>
          <p:cNvSpPr/>
          <p:nvPr>
            <p:custDataLst>
              <p:tags r:id="rId10"/>
            </p:custDataLst>
          </p:nvPr>
        </p:nvSpPr>
        <p:spPr>
          <a:xfrm>
            <a:off x="5923915" y="3260489"/>
            <a:ext cx="762000" cy="76199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fontAlgn="auto">
              <a:lnSpc>
                <a:spcPct val="120000"/>
              </a:lnSpc>
            </a:pPr>
            <a:r>
              <a:rPr lang="en-US" altLang="zh-CN" sz="1200" b="1" dirty="0">
                <a:solidFill>
                  <a:schemeClr val="bg1"/>
                </a:solidFill>
                <a:latin typeface="Arial" panose="020B0604020202020204" pitchFamily="34" charset="0"/>
                <a:ea typeface="微软雅黑" panose="020B0503020204020204" charset="-122"/>
                <a:cs typeface="Arial" panose="020B0604020202020204" pitchFamily="34" charset="0"/>
              </a:rPr>
              <a:t>03</a:t>
            </a:r>
          </a:p>
        </p:txBody>
      </p:sp>
      <p:sp>
        <p:nvSpPr>
          <p:cNvPr id="20" name="矩形 19"/>
          <p:cNvSpPr/>
          <p:nvPr>
            <p:custDataLst>
              <p:tags r:id="rId11"/>
            </p:custDataLst>
          </p:nvPr>
        </p:nvSpPr>
        <p:spPr>
          <a:xfrm>
            <a:off x="3806470" y="2492709"/>
            <a:ext cx="1523287" cy="2123221"/>
          </a:xfrm>
          <a:prstGeom prst="rect">
            <a:avLst/>
          </a:prstGeom>
        </p:spPr>
        <p:txBody>
          <a:bodyPr vert="eaVert" wrap="square" lIns="91440" tIns="45720" rIns="91440" bIns="45720" anchor="ctr">
            <a:normAutofit/>
          </a:bodyPr>
          <a:lstStyle/>
          <a:p>
            <a:pPr algn="ctr" fontAlgn="auto">
              <a:lnSpc>
                <a:spcPct val="120000"/>
              </a:lnSpc>
            </a:pPr>
            <a:r>
              <a:rPr lang="zh-CN" altLang="en-US" sz="6000" b="1" spc="300" dirty="0">
                <a:solidFill>
                  <a:schemeClr val="accent1"/>
                </a:solidFill>
                <a:latin typeface="Arial" panose="020B0604020202020204" pitchFamily="34" charset="0"/>
                <a:ea typeface="汉仪旗黑-85S" panose="00020600040101010101" pitchFamily="18" charset="-122"/>
              </a:rPr>
              <a:t>目录</a:t>
            </a:r>
          </a:p>
        </p:txBody>
      </p:sp>
      <p:cxnSp>
        <p:nvCxnSpPr>
          <p:cNvPr id="2" name="直接连接符 1"/>
          <p:cNvCxnSpPr/>
          <p:nvPr>
            <p:custDataLst>
              <p:tags r:id="rId12"/>
            </p:custDataLst>
          </p:nvPr>
        </p:nvCxnSpPr>
        <p:spPr>
          <a:xfrm>
            <a:off x="6829856" y="4112665"/>
            <a:ext cx="4656656" cy="0"/>
          </a:xfrm>
          <a:prstGeom prst="line">
            <a:avLst/>
          </a:prstGeom>
          <a:ln w="3175"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菱形 2"/>
          <p:cNvSpPr/>
          <p:nvPr>
            <p:custDataLst>
              <p:tags r:id="rId13"/>
            </p:custDataLst>
          </p:nvPr>
        </p:nvSpPr>
        <p:spPr>
          <a:xfrm>
            <a:off x="5923915" y="4155949"/>
            <a:ext cx="762000" cy="761997"/>
          </a:xfrm>
          <a:prstGeom prst="diamond">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fontAlgn="auto">
              <a:lnSpc>
                <a:spcPct val="120000"/>
              </a:lnSpc>
            </a:pPr>
            <a:r>
              <a:rPr lang="en-US" altLang="zh-CN" sz="1200" b="1" dirty="0">
                <a:solidFill>
                  <a:schemeClr val="bg1"/>
                </a:solidFill>
                <a:latin typeface="Arial" panose="020B0604020202020204" pitchFamily="34" charset="0"/>
                <a:ea typeface="微软雅黑" panose="020B0503020204020204" charset="-122"/>
                <a:cs typeface="Arial" panose="020B0604020202020204" pitchFamily="34" charset="0"/>
              </a:rPr>
              <a:t>04</a:t>
            </a:r>
          </a:p>
        </p:txBody>
      </p:sp>
      <p:sp>
        <p:nvSpPr>
          <p:cNvPr id="4" name="文本框 3"/>
          <p:cNvSpPr txBox="1"/>
          <p:nvPr>
            <p:custDataLst>
              <p:tags r:id="rId14"/>
            </p:custDataLst>
          </p:nvPr>
        </p:nvSpPr>
        <p:spPr bwMode="auto">
          <a:xfrm>
            <a:off x="6829856" y="4383001"/>
            <a:ext cx="4656656" cy="41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fontAlgn="auto">
              <a:lnSpc>
                <a:spcPct val="120000"/>
              </a:lnSpc>
              <a:spcBef>
                <a:spcPct val="0"/>
              </a:spcBef>
            </a:pPr>
            <a:r>
              <a:rPr lang="en-US" altLang="zh-CN" b="1" spc="300" dirty="0">
                <a:solidFill>
                  <a:schemeClr val="tx1">
                    <a:lumMod val="85000"/>
                    <a:lumOff val="15000"/>
                  </a:schemeClr>
                </a:solidFill>
                <a:latin typeface="Arial" panose="020B0604020202020204" pitchFamily="34" charset="0"/>
                <a:ea typeface="微软雅黑" panose="020B0503020204020204" charset="-122"/>
                <a:sym typeface="+mn-ea"/>
              </a:rPr>
              <a:t>vue</a:t>
            </a:r>
            <a:r>
              <a:rPr lang="zh-CN" altLang="en-US" b="1" spc="300" dirty="0">
                <a:solidFill>
                  <a:schemeClr val="tx1">
                    <a:lumMod val="85000"/>
                    <a:lumOff val="15000"/>
                  </a:schemeClr>
                </a:solidFill>
                <a:latin typeface="Arial" panose="020B0604020202020204" pitchFamily="34" charset="0"/>
                <a:ea typeface="微软雅黑" panose="020B0503020204020204" charset="-122"/>
                <a:sym typeface="+mn-ea"/>
              </a:rPr>
              <a:t>其他</a:t>
            </a:r>
            <a:endParaRPr lang="zh-CN" altLang="en-US" b="1" spc="300" dirty="0">
              <a:solidFill>
                <a:schemeClr val="tx1">
                  <a:lumMod val="85000"/>
                  <a:lumOff val="15000"/>
                </a:schemeClr>
              </a:solidFill>
              <a:latin typeface="Arial" panose="020B0604020202020204" pitchFamily="34" charset="0"/>
              <a:ea typeface="微软雅黑" panose="020B0503020204020204" charset="-122"/>
            </a:endParaRPr>
          </a:p>
        </p:txBody>
      </p:sp>
      <p:cxnSp>
        <p:nvCxnSpPr>
          <p:cNvPr id="5" name="直接连接符 4"/>
          <p:cNvCxnSpPr/>
          <p:nvPr>
            <p:custDataLst>
              <p:tags r:id="rId15"/>
            </p:custDataLst>
          </p:nvPr>
        </p:nvCxnSpPr>
        <p:spPr>
          <a:xfrm>
            <a:off x="6829856" y="5063895"/>
            <a:ext cx="4656656" cy="0"/>
          </a:xfrm>
          <a:prstGeom prst="line">
            <a:avLst/>
          </a:prstGeom>
          <a:ln w="3175" cap="rnd">
            <a:solidFill>
              <a:schemeClr val="tx1">
                <a:lumMod val="75000"/>
                <a:lumOff val="2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6" name="菱形 5"/>
          <p:cNvSpPr/>
          <p:nvPr>
            <p:custDataLst>
              <p:tags r:id="rId16"/>
            </p:custDataLst>
          </p:nvPr>
        </p:nvSpPr>
        <p:spPr>
          <a:xfrm>
            <a:off x="5923915" y="5051189"/>
            <a:ext cx="762000" cy="76199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fontAlgn="auto">
              <a:lnSpc>
                <a:spcPct val="120000"/>
              </a:lnSpc>
            </a:pPr>
            <a:r>
              <a:rPr lang="en-US" altLang="zh-CN" sz="1200" b="1" dirty="0">
                <a:solidFill>
                  <a:schemeClr val="bg1"/>
                </a:solidFill>
                <a:latin typeface="Arial" panose="020B0604020202020204" pitchFamily="34" charset="0"/>
                <a:ea typeface="微软雅黑" panose="020B0503020204020204" charset="-122"/>
                <a:cs typeface="Arial" panose="020B0604020202020204" pitchFamily="34" charset="0"/>
              </a:rPr>
              <a:t>05</a:t>
            </a:r>
          </a:p>
        </p:txBody>
      </p:sp>
      <p:sp>
        <p:nvSpPr>
          <p:cNvPr id="7" name="文本框 6"/>
          <p:cNvSpPr txBox="1"/>
          <p:nvPr>
            <p:custDataLst>
              <p:tags r:id="rId17"/>
            </p:custDataLst>
          </p:nvPr>
        </p:nvSpPr>
        <p:spPr bwMode="auto">
          <a:xfrm>
            <a:off x="6829856" y="5273906"/>
            <a:ext cx="4656656" cy="41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0" anchor="ctr"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fontAlgn="auto">
              <a:lnSpc>
                <a:spcPct val="120000"/>
              </a:lnSpc>
              <a:spcBef>
                <a:spcPct val="0"/>
              </a:spcBef>
            </a:pPr>
            <a:r>
              <a:rPr lang="zh-CN" altLang="en-US" b="1" spc="300" dirty="0">
                <a:solidFill>
                  <a:schemeClr val="tx1">
                    <a:lumMod val="85000"/>
                    <a:lumOff val="15000"/>
                  </a:schemeClr>
                </a:solidFill>
                <a:latin typeface="Arial" panose="020B0604020202020204" pitchFamily="34" charset="0"/>
                <a:ea typeface="微软雅黑" panose="020B0503020204020204" charset="-122"/>
                <a:sym typeface="+mn-ea"/>
              </a:rPr>
              <a:t>elementUI和ant</a:t>
            </a:r>
            <a:endParaRPr lang="zh-CN" altLang="en-US" b="1" spc="300" dirty="0">
              <a:solidFill>
                <a:schemeClr val="tx1">
                  <a:lumMod val="85000"/>
                  <a:lumOff val="15000"/>
                </a:schemeClr>
              </a:solidFill>
              <a:latin typeface="Arial" panose="020B0604020202020204" pitchFamily="34" charset="0"/>
              <a:ea typeface="微软雅黑" panose="020B050302020402020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375920" y="1128395"/>
            <a:ext cx="3546475" cy="4718050"/>
          </a:xfrm>
        </p:spPr>
        <p:txBody>
          <a:bodyPr>
            <a:noAutofit/>
          </a:bodyPr>
          <a:lstStyle/>
          <a:p>
            <a:r>
              <a:rPr lang="zh-CN" altLang="en-US" sz="1100">
                <a:solidFill>
                  <a:schemeClr val="tx1">
                    <a:lumMod val="85000"/>
                    <a:lumOff val="15000"/>
                  </a:schemeClr>
                </a:solidFill>
                <a:uFillTx/>
              </a:rPr>
              <a:t>  vue每个组件都是独立的，每个组件都有一个属于它的生命周期，从一个组件创建、数据初始化、挂载、更新、销毁，这就是一个组件所谓的生命周期。在组件中具体的方法有:</a:t>
            </a:r>
          </a:p>
          <a:p>
            <a:r>
              <a:rPr lang="zh-CN" altLang="en-US" sz="1100">
                <a:solidFill>
                  <a:schemeClr val="tx1">
                    <a:lumMod val="85000"/>
                    <a:lumOff val="15000"/>
                  </a:schemeClr>
                </a:solidFill>
                <a:uFillTx/>
              </a:rPr>
              <a:t>beforeCreate</a:t>
            </a:r>
          </a:p>
          <a:p>
            <a:r>
              <a:rPr lang="zh-CN" altLang="en-US" sz="1100">
                <a:solidFill>
                  <a:schemeClr val="tx1">
                    <a:lumMod val="85000"/>
                    <a:lumOff val="15000"/>
                  </a:schemeClr>
                </a:solidFill>
                <a:uFillTx/>
              </a:rPr>
              <a:t>created</a:t>
            </a:r>
          </a:p>
          <a:p>
            <a:r>
              <a:rPr lang="zh-CN" altLang="en-US" sz="1100">
                <a:solidFill>
                  <a:schemeClr val="tx1">
                    <a:lumMod val="85000"/>
                    <a:lumOff val="15000"/>
                  </a:schemeClr>
                </a:solidFill>
                <a:uFillTx/>
              </a:rPr>
              <a:t> beforeMount</a:t>
            </a:r>
          </a:p>
          <a:p>
            <a:r>
              <a:rPr lang="zh-CN" altLang="en-US" sz="1100">
                <a:solidFill>
                  <a:schemeClr val="tx1">
                    <a:lumMod val="85000"/>
                    <a:lumOff val="15000"/>
                  </a:schemeClr>
                </a:solidFill>
                <a:uFillTx/>
              </a:rPr>
              <a:t>mounted</a:t>
            </a:r>
          </a:p>
          <a:p>
            <a:pPr marL="0" indent="0">
              <a:buNone/>
            </a:pPr>
            <a:r>
              <a:rPr lang="zh-CN" altLang="en-US" sz="1100">
                <a:solidFill>
                  <a:schemeClr val="tx1">
                    <a:lumMod val="85000"/>
                    <a:lumOff val="15000"/>
                  </a:schemeClr>
                </a:solidFill>
                <a:uFillTx/>
              </a:rPr>
              <a:t> (</a:t>
            </a:r>
          </a:p>
          <a:p>
            <a:r>
              <a:rPr lang="zh-CN" altLang="en-US" sz="1100">
                <a:solidFill>
                  <a:schemeClr val="tx1">
                    <a:lumMod val="85000"/>
                    <a:lumOff val="15000"/>
                  </a:schemeClr>
                </a:solidFill>
                <a:uFillTx/>
              </a:rPr>
              <a:t>        beforeUpdate</a:t>
            </a:r>
          </a:p>
          <a:p>
            <a:r>
              <a:rPr lang="zh-CN" altLang="en-US" sz="1100">
                <a:solidFill>
                  <a:schemeClr val="tx1">
                    <a:lumMod val="85000"/>
                    <a:lumOff val="15000"/>
                  </a:schemeClr>
                </a:solidFill>
                <a:uFillTx/>
              </a:rPr>
              <a:t>        updated</a:t>
            </a:r>
          </a:p>
          <a:p>
            <a:pPr marL="0" indent="0">
              <a:buNone/>
            </a:pPr>
            <a:r>
              <a:rPr lang="zh-CN" altLang="en-US" sz="1100">
                <a:solidFill>
                  <a:schemeClr val="tx1">
                    <a:lumMod val="85000"/>
                    <a:lumOff val="15000"/>
                  </a:schemeClr>
                </a:solidFill>
                <a:uFillTx/>
              </a:rPr>
              <a:t>  )</a:t>
            </a:r>
          </a:p>
          <a:p>
            <a:r>
              <a:rPr lang="zh-CN" altLang="en-US" sz="1100">
                <a:solidFill>
                  <a:schemeClr val="tx1">
                    <a:lumMod val="85000"/>
                    <a:lumOff val="15000"/>
                  </a:schemeClr>
                </a:solidFill>
                <a:uFillTx/>
              </a:rPr>
              <a:t>  beforeDestroy</a:t>
            </a:r>
          </a:p>
          <a:p>
            <a:r>
              <a:rPr lang="zh-CN" altLang="en-US" sz="1100">
                <a:solidFill>
                  <a:schemeClr val="tx1">
                    <a:lumMod val="85000"/>
                    <a:lumOff val="15000"/>
                  </a:schemeClr>
                </a:solidFill>
                <a:uFillTx/>
              </a:rPr>
              <a:t> destroyed</a:t>
            </a:r>
          </a:p>
        </p:txBody>
      </p:sp>
      <p:sp>
        <p:nvSpPr>
          <p:cNvPr id="5" name="矩形 4"/>
          <p:cNvSpPr/>
          <p:nvPr/>
        </p:nvSpPr>
        <p:spPr>
          <a:xfrm>
            <a:off x="1517015" y="307340"/>
            <a:ext cx="432689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uFillTx/>
              </a:rPr>
              <a:t>VUE</a:t>
            </a:r>
            <a:r>
              <a:rPr lang="zh-CN" altLang="en-US" sz="3600" b="1">
                <a:solidFill>
                  <a:schemeClr val="accent1"/>
                </a:solidFill>
                <a:effectLst>
                  <a:outerShdw blurRad="38100" dist="25400" dir="5400000" algn="ctr" rotWithShape="0">
                    <a:srgbClr val="6E747A">
                      <a:alpha val="43000"/>
                    </a:srgbClr>
                  </a:outerShdw>
                </a:effectLst>
                <a:uFillTx/>
              </a:rPr>
              <a:t>生命周期的介绍</a:t>
            </a:r>
          </a:p>
        </p:txBody>
      </p:sp>
      <p:pic>
        <p:nvPicPr>
          <p:cNvPr id="8" name="内容占位符 2" descr="canvas"/>
          <p:cNvPicPr>
            <a:picLocks noChangeAspect="1"/>
          </p:cNvPicPr>
          <p:nvPr/>
        </p:nvPicPr>
        <p:blipFill>
          <a:blip r:embed="rId6"/>
          <a:stretch>
            <a:fillRect/>
          </a:stretch>
        </p:blipFill>
        <p:spPr>
          <a:xfrm>
            <a:off x="4483100" y="1234440"/>
            <a:ext cx="2037080" cy="4718050"/>
          </a:xfrm>
          <a:prstGeom prst="rect">
            <a:avLst/>
          </a:prstGeom>
        </p:spPr>
      </p:pic>
      <p:sp>
        <p:nvSpPr>
          <p:cNvPr id="9" name="文本框 8"/>
          <p:cNvSpPr txBox="1"/>
          <p:nvPr/>
        </p:nvSpPr>
        <p:spPr>
          <a:xfrm>
            <a:off x="7448550" y="952500"/>
            <a:ext cx="3945255" cy="922020"/>
          </a:xfrm>
          <a:prstGeom prst="rect">
            <a:avLst/>
          </a:prstGeom>
          <a:noFill/>
        </p:spPr>
        <p:txBody>
          <a:bodyPr wrap="square" rtlCol="0">
            <a:spAutoFit/>
          </a:bodyPr>
          <a:lstStyle/>
          <a:p>
            <a:r>
              <a:rPr lang="zh-CN" altLang="en-US"/>
              <a:t>vue中内置的方法 属性和vue生命周期的运行顺序（methods、computed、data、watch、props)</a:t>
            </a:r>
          </a:p>
        </p:txBody>
      </p:sp>
      <p:pic>
        <p:nvPicPr>
          <p:cNvPr id="10" name="图片 9"/>
          <p:cNvPicPr>
            <a:picLocks noChangeAspect="1"/>
          </p:cNvPicPr>
          <p:nvPr/>
        </p:nvPicPr>
        <p:blipFill>
          <a:blip r:embed="rId7"/>
          <a:stretch>
            <a:fillRect/>
          </a:stretch>
        </p:blipFill>
        <p:spPr>
          <a:xfrm>
            <a:off x="7538720" y="1943100"/>
            <a:ext cx="4000500" cy="2971800"/>
          </a:xfrm>
          <a:prstGeom prst="rect">
            <a:avLst/>
          </a:prstGeom>
        </p:spPr>
      </p:pic>
      <p:sp>
        <p:nvSpPr>
          <p:cNvPr id="11" name="文本框 10"/>
          <p:cNvSpPr txBox="1"/>
          <p:nvPr/>
        </p:nvSpPr>
        <p:spPr>
          <a:xfrm>
            <a:off x="6026785" y="5068570"/>
            <a:ext cx="5900420" cy="368300"/>
          </a:xfrm>
          <a:prstGeom prst="rect">
            <a:avLst/>
          </a:prstGeom>
          <a:noFill/>
        </p:spPr>
        <p:txBody>
          <a:bodyPr wrap="square" rtlCol="0">
            <a:spAutoFit/>
          </a:bodyPr>
          <a:lstStyle/>
          <a:p>
            <a:r>
              <a:rPr lang="zh-CN" altLang="en-US"/>
              <a:t>props =&gt; methods =&gt;data =&gt; computed =&gt; watch</a:t>
            </a:r>
          </a:p>
        </p:txBody>
      </p:sp>
    </p:spTree>
    <p:custDataLst>
      <p:tags r:id="rId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517015" y="307340"/>
            <a:ext cx="432689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uFillTx/>
              </a:rPr>
              <a:t>VUE</a:t>
            </a:r>
            <a:r>
              <a:rPr lang="zh-CN" altLang="en-US" sz="3600" b="1">
                <a:solidFill>
                  <a:schemeClr val="accent1"/>
                </a:solidFill>
                <a:effectLst>
                  <a:outerShdw blurRad="38100" dist="25400" dir="5400000" algn="ctr" rotWithShape="0">
                    <a:srgbClr val="6E747A">
                      <a:alpha val="43000"/>
                    </a:srgbClr>
                  </a:outerShdw>
                </a:effectLst>
                <a:uFillTx/>
              </a:rPr>
              <a:t>生命周期的介绍</a:t>
            </a:r>
          </a:p>
        </p:txBody>
      </p:sp>
      <p:pic>
        <p:nvPicPr>
          <p:cNvPr id="6" name="内容占位符 5" descr="canvas1"/>
          <p:cNvPicPr>
            <a:picLocks noGrp="1" noChangeAspect="1"/>
          </p:cNvPicPr>
          <p:nvPr>
            <p:ph sz="quarter" idx="13"/>
          </p:nvPr>
        </p:nvPicPr>
        <p:blipFill>
          <a:blip r:embed="rId6"/>
          <a:stretch>
            <a:fillRect/>
          </a:stretch>
        </p:blipFill>
        <p:spPr>
          <a:xfrm>
            <a:off x="638175" y="1106805"/>
            <a:ext cx="5010150" cy="5406390"/>
          </a:xfrm>
          <a:prstGeom prst="rect">
            <a:avLst/>
          </a:prstGeom>
        </p:spPr>
      </p:pic>
      <p:pic>
        <p:nvPicPr>
          <p:cNvPr id="8" name="图片 7" descr="canvas2"/>
          <p:cNvPicPr>
            <a:picLocks noChangeAspect="1"/>
          </p:cNvPicPr>
          <p:nvPr/>
        </p:nvPicPr>
        <p:blipFill>
          <a:blip r:embed="rId7"/>
          <a:srcRect t="1417" r="123" b="1685"/>
          <a:stretch>
            <a:fillRect/>
          </a:stretch>
        </p:blipFill>
        <p:spPr>
          <a:xfrm>
            <a:off x="6016625" y="307340"/>
            <a:ext cx="5453380" cy="6369685"/>
          </a:xfrm>
          <a:prstGeom prst="rect">
            <a:avLst/>
          </a:prstGeom>
        </p:spPr>
      </p:pic>
    </p:spTree>
    <p:custDataLst>
      <p:tags r:id="rId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375920" y="952500"/>
            <a:ext cx="11351260" cy="5601970"/>
          </a:xfrm>
        </p:spPr>
        <p:txBody>
          <a:bodyPr>
            <a:noAutofit/>
          </a:bodyPr>
          <a:lstStyle/>
          <a:p>
            <a:pPr marL="0" indent="0">
              <a:buNone/>
            </a:pPr>
            <a:r>
              <a:rPr lang="zh-CN" altLang="en-US" sz="1100">
                <a:solidFill>
                  <a:schemeClr val="tx1">
                    <a:lumMod val="85000"/>
                    <a:lumOff val="15000"/>
                  </a:schemeClr>
                </a:solidFill>
                <a:uFillTx/>
              </a:rPr>
              <a:t>Vue.js 使用了基于 HTML 的模板语法，允许开发者声明式地将 DOM 绑定至底层 Vue 实例的数据。所有 Vue.js 的模板都是合法的 HTML，所以能被遵循规范的浏览器和 HTML 解析器解析。</a:t>
            </a:r>
          </a:p>
          <a:p>
            <a:pPr marL="0" indent="0">
              <a:buNone/>
            </a:pPr>
            <a:r>
              <a:rPr lang="zh-CN" altLang="en-US" sz="1100">
                <a:solidFill>
                  <a:schemeClr val="tx1">
                    <a:lumMod val="85000"/>
                    <a:lumOff val="15000"/>
                  </a:schemeClr>
                </a:solidFill>
                <a:uFillTx/>
              </a:rPr>
              <a:t>（一）插值</a:t>
            </a:r>
          </a:p>
          <a:p>
            <a:pPr marL="0" indent="0">
              <a:buNone/>
            </a:pPr>
            <a:r>
              <a:rPr lang="en-US" altLang="zh-CN" sz="1100">
                <a:solidFill>
                  <a:schemeClr val="tx1">
                    <a:lumMod val="85000"/>
                    <a:lumOff val="15000"/>
                  </a:schemeClr>
                </a:solidFill>
                <a:uFillTx/>
              </a:rPr>
              <a:t>1.</a:t>
            </a:r>
            <a:r>
              <a:rPr lang="zh-CN" altLang="en-US" sz="1100">
                <a:solidFill>
                  <a:schemeClr val="tx1">
                    <a:lumMod val="85000"/>
                    <a:lumOff val="15000"/>
                  </a:schemeClr>
                </a:solidFill>
                <a:uFillTx/>
              </a:rPr>
              <a:t>文本</a:t>
            </a:r>
          </a:p>
          <a:p>
            <a:pPr marL="0" indent="0">
              <a:buNone/>
            </a:pPr>
            <a:r>
              <a:rPr lang="zh-CN" altLang="en-US" sz="1100">
                <a:solidFill>
                  <a:schemeClr val="tx1">
                    <a:lumMod val="85000"/>
                    <a:lumOff val="15000"/>
                  </a:schemeClr>
                </a:solidFill>
                <a:uFillTx/>
              </a:rPr>
              <a:t>数据绑定最常见的形式就是使用“Mustache”语法 (双大括号) 的文本插值：</a:t>
            </a:r>
          </a:p>
          <a:p>
            <a:pPr marL="0" indent="0">
              <a:buNone/>
            </a:pPr>
            <a:r>
              <a:rPr lang="zh-CN" altLang="en-US" sz="1100">
                <a:solidFill>
                  <a:schemeClr val="tx1">
                    <a:lumMod val="85000"/>
                    <a:lumOff val="15000"/>
                  </a:schemeClr>
                </a:solidFill>
                <a:uFillTx/>
              </a:rPr>
              <a:t>&lt;span&gt;Message: {{ msg }}&lt;/span&gt;</a:t>
            </a:r>
          </a:p>
          <a:p>
            <a:pPr marL="0" indent="0">
              <a:buNone/>
            </a:pPr>
            <a:r>
              <a:rPr lang="zh-CN" altLang="en-US" sz="1100">
                <a:solidFill>
                  <a:schemeClr val="tx1">
                    <a:lumMod val="85000"/>
                    <a:lumOff val="15000"/>
                  </a:schemeClr>
                </a:solidFill>
                <a:uFillTx/>
              </a:rPr>
              <a:t>Mustache 标签将会被替代为对应数据对象上 msg property 的值。无论何时，绑定的数据对象上 msg property 发生了改变，插值处的内容都会更新。</a:t>
            </a:r>
          </a:p>
          <a:p>
            <a:pPr marL="0" indent="0">
              <a:buNone/>
            </a:pPr>
            <a:r>
              <a:rPr lang="zh-CN" altLang="en-US" sz="1100">
                <a:solidFill>
                  <a:schemeClr val="tx1">
                    <a:lumMod val="85000"/>
                    <a:lumOff val="15000"/>
                  </a:schemeClr>
                </a:solidFill>
                <a:uFillTx/>
              </a:rPr>
              <a:t>通过使用 v-once 指令，你也能执行一次性地插值，当数据改变时，插值处的内容不会更新。但请留心这会影响到该节点上的其它数据绑定：</a:t>
            </a:r>
          </a:p>
          <a:p>
            <a:pPr marL="0" indent="0">
              <a:buNone/>
            </a:pPr>
            <a:r>
              <a:rPr lang="zh-CN" altLang="en-US" sz="1100">
                <a:solidFill>
                  <a:schemeClr val="tx1">
                    <a:lumMod val="85000"/>
                    <a:lumOff val="15000"/>
                  </a:schemeClr>
                </a:solidFill>
                <a:uFillTx/>
              </a:rPr>
              <a:t>&lt;span v-once&gt;这个将不会改变: {{ msg }}&lt;/span&gt;</a:t>
            </a:r>
          </a:p>
          <a:p>
            <a:pPr marL="0" indent="0">
              <a:buNone/>
            </a:pPr>
            <a:r>
              <a:rPr lang="en-US" altLang="zh-CN" sz="1100">
                <a:solidFill>
                  <a:schemeClr val="tx1">
                    <a:lumMod val="85000"/>
                    <a:lumOff val="15000"/>
                  </a:schemeClr>
                </a:solidFill>
                <a:uFillTx/>
              </a:rPr>
              <a:t>2.</a:t>
            </a:r>
            <a:r>
              <a:rPr lang="zh-CN" altLang="en-US" sz="1100">
                <a:solidFill>
                  <a:schemeClr val="tx1">
                    <a:lumMod val="85000"/>
                    <a:lumOff val="15000"/>
                  </a:schemeClr>
                </a:solidFill>
                <a:uFillTx/>
              </a:rPr>
              <a:t>原始</a:t>
            </a:r>
            <a:r>
              <a:rPr lang="en-US" altLang="zh-CN" sz="1100">
                <a:solidFill>
                  <a:schemeClr val="tx1">
                    <a:lumMod val="85000"/>
                    <a:lumOff val="15000"/>
                  </a:schemeClr>
                </a:solidFill>
                <a:uFillTx/>
              </a:rPr>
              <a:t>HTML</a:t>
            </a:r>
            <a:endParaRPr lang="zh-CN" altLang="en-US" sz="1100">
              <a:solidFill>
                <a:schemeClr val="tx1">
                  <a:lumMod val="85000"/>
                  <a:lumOff val="15000"/>
                </a:schemeClr>
              </a:solidFill>
              <a:uFillTx/>
            </a:endParaRPr>
          </a:p>
          <a:p>
            <a:pPr marL="0" indent="0">
              <a:buNone/>
            </a:pPr>
            <a:r>
              <a:rPr lang="zh-CN" altLang="en-US" sz="1100">
                <a:solidFill>
                  <a:schemeClr val="tx1">
                    <a:lumMod val="85000"/>
                    <a:lumOff val="15000"/>
                  </a:schemeClr>
                </a:solidFill>
                <a:uFillTx/>
              </a:rPr>
              <a:t>双大括号会将数据解释为普通文本，而非 HTML 代码。为了输出真正的 HTML，你需要使用 v-html 指令：</a:t>
            </a:r>
          </a:p>
          <a:p>
            <a:pPr marL="0" indent="0">
              <a:buNone/>
            </a:pPr>
            <a:r>
              <a:rPr lang="zh-CN" altLang="en-US" sz="1100">
                <a:solidFill>
                  <a:schemeClr val="tx1">
                    <a:lumMod val="85000"/>
                    <a:lumOff val="15000"/>
                  </a:schemeClr>
                </a:solidFill>
                <a:uFillTx/>
              </a:rPr>
              <a:t>&lt;p&gt;Using mustaches: {{ rawHtml }}&lt;/p&gt;</a:t>
            </a:r>
          </a:p>
          <a:p>
            <a:pPr marL="0" indent="0">
              <a:buNone/>
            </a:pPr>
            <a:r>
              <a:rPr lang="zh-CN" altLang="en-US" sz="1100">
                <a:solidFill>
                  <a:schemeClr val="tx1">
                    <a:lumMod val="85000"/>
                    <a:lumOff val="15000"/>
                  </a:schemeClr>
                </a:solidFill>
                <a:uFillTx/>
              </a:rPr>
              <a:t>&lt;p&gt;Using v-html directive: &lt;span v-html="rawHtml"&gt;&lt;/span&gt;&lt;/p&gt;</a:t>
            </a:r>
          </a:p>
          <a:p>
            <a:pPr marL="0" indent="0">
              <a:buNone/>
            </a:pPr>
            <a:endParaRPr lang="zh-CN" altLang="en-US" sz="1100">
              <a:solidFill>
                <a:schemeClr val="tx1">
                  <a:lumMod val="85000"/>
                  <a:lumOff val="15000"/>
                </a:schemeClr>
              </a:solidFill>
              <a:uFillTx/>
            </a:endParaRPr>
          </a:p>
          <a:p>
            <a:pPr marL="0" indent="0">
              <a:buNone/>
            </a:pPr>
            <a:endParaRPr lang="zh-CN" altLang="en-US" sz="1100">
              <a:solidFill>
                <a:schemeClr val="tx1">
                  <a:lumMod val="85000"/>
                  <a:lumOff val="15000"/>
                </a:schemeClr>
              </a:solidFill>
              <a:uFillTx/>
            </a:endParaRPr>
          </a:p>
          <a:p>
            <a:pPr marL="0" indent="0">
              <a:buNone/>
            </a:pPr>
            <a:r>
              <a:rPr lang="zh-CN" altLang="en-US" sz="1100">
                <a:solidFill>
                  <a:schemeClr val="tx1">
                    <a:lumMod val="85000"/>
                    <a:lumOff val="15000"/>
                  </a:schemeClr>
                </a:solidFill>
                <a:uFillTx/>
              </a:rPr>
              <a:t>这个 span 的内容将会被替换成为 property 值 rawHtml，直接作为 HTML——会忽略解析 property 值中的数据绑定。注意，你不能使用 v-html 来复合局部模板，因为 Vue 不是基于字符串的模板引擎。反之，对于用户界面 (UI)，组件更适合作为可重用和可组合的基本单位。</a:t>
            </a:r>
          </a:p>
          <a:p>
            <a:pPr marL="0" indent="0">
              <a:buNone/>
            </a:pPr>
            <a:endParaRPr lang="zh-CN" altLang="en-US" sz="1100">
              <a:solidFill>
                <a:schemeClr val="tx1">
                  <a:lumMod val="85000"/>
                  <a:lumOff val="15000"/>
                </a:schemeClr>
              </a:solidFill>
              <a:uFillTx/>
            </a:endParaRPr>
          </a:p>
        </p:txBody>
      </p:sp>
      <p:sp>
        <p:nvSpPr>
          <p:cNvPr id="5" name="矩形 4"/>
          <p:cNvSpPr/>
          <p:nvPr/>
        </p:nvSpPr>
        <p:spPr>
          <a:xfrm>
            <a:off x="1651000" y="307340"/>
            <a:ext cx="2280285" cy="645160"/>
          </a:xfrm>
          <a:prstGeom prst="rect">
            <a:avLst/>
          </a:prstGeom>
          <a:noFill/>
          <a:ln>
            <a:noFill/>
          </a:ln>
        </p:spPr>
        <p:txBody>
          <a:bodyPr wrap="square" rtlCol="0" anchor="t">
            <a:spAutoFit/>
          </a:bodyPr>
          <a:lstStyle/>
          <a:p>
            <a:pPr algn="ctr"/>
            <a:r>
              <a:rPr lang="zh-CN" sz="3600" b="1">
                <a:solidFill>
                  <a:schemeClr val="accent1"/>
                </a:solidFill>
                <a:effectLst>
                  <a:outerShdw blurRad="38100" dist="25400" dir="5400000" algn="ctr" rotWithShape="0">
                    <a:srgbClr val="6E747A">
                      <a:alpha val="43000"/>
                    </a:srgbClr>
                  </a:outerShdw>
                </a:effectLst>
                <a:uFillTx/>
              </a:rPr>
              <a:t>模板语法</a:t>
            </a:r>
          </a:p>
        </p:txBody>
      </p:sp>
      <p:pic>
        <p:nvPicPr>
          <p:cNvPr id="3" name="图片 2"/>
          <p:cNvPicPr>
            <a:picLocks noChangeAspect="1"/>
          </p:cNvPicPr>
          <p:nvPr/>
        </p:nvPicPr>
        <p:blipFill>
          <a:blip r:embed="rId6"/>
          <a:srcRect t="29876" r="640" b="14286"/>
          <a:stretch>
            <a:fillRect/>
          </a:stretch>
        </p:blipFill>
        <p:spPr>
          <a:xfrm>
            <a:off x="375920" y="5389880"/>
            <a:ext cx="5520690" cy="570865"/>
          </a:xfrm>
          <a:prstGeom prst="rect">
            <a:avLst/>
          </a:prstGeom>
        </p:spPr>
      </p:pic>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48640" y="758825"/>
            <a:ext cx="11178540" cy="5864225"/>
          </a:xfrm>
        </p:spPr>
        <p:txBody>
          <a:bodyPr>
            <a:noAutofit/>
          </a:bodyPr>
          <a:lstStyle/>
          <a:p>
            <a:pPr marL="0" indent="0">
              <a:buNone/>
            </a:pPr>
            <a:r>
              <a:rPr lang="en-US" altLang="zh-CN" sz="1100">
                <a:solidFill>
                  <a:schemeClr val="tx1">
                    <a:lumMod val="85000"/>
                    <a:lumOff val="15000"/>
                  </a:schemeClr>
                </a:solidFill>
                <a:uFillTx/>
              </a:rPr>
              <a:t>3.Attribute</a:t>
            </a:r>
          </a:p>
          <a:p>
            <a:pPr marL="0" indent="0">
              <a:buNone/>
            </a:pPr>
            <a:r>
              <a:rPr lang="en-US" altLang="zh-CN" sz="1100">
                <a:solidFill>
                  <a:schemeClr val="tx1">
                    <a:lumMod val="85000"/>
                    <a:lumOff val="15000"/>
                  </a:schemeClr>
                </a:solidFill>
                <a:uFillTx/>
              </a:rPr>
              <a:t>Mustache 语法不能作用在 HTML attribute 上，遇到这种情况应该使用 v-bind 指令：</a:t>
            </a:r>
          </a:p>
          <a:p>
            <a:pPr marL="0" indent="0">
              <a:buNone/>
            </a:pPr>
            <a:r>
              <a:rPr lang="en-US" altLang="zh-CN" sz="1100">
                <a:solidFill>
                  <a:schemeClr val="tx1">
                    <a:lumMod val="85000"/>
                    <a:lumOff val="15000"/>
                  </a:schemeClr>
                </a:solidFill>
                <a:uFillTx/>
              </a:rPr>
              <a:t>&lt;div v-bind:id="dynamicId"&gt;&lt;/div&gt;</a:t>
            </a:r>
          </a:p>
          <a:p>
            <a:pPr marL="0" indent="0">
              <a:buNone/>
            </a:pPr>
            <a:r>
              <a:rPr lang="en-US" altLang="zh-CN" sz="1100">
                <a:solidFill>
                  <a:schemeClr val="tx1">
                    <a:lumMod val="85000"/>
                    <a:lumOff val="15000"/>
                  </a:schemeClr>
                </a:solidFill>
                <a:uFillTx/>
              </a:rPr>
              <a:t>对于布尔 attribute (它们只要存在就意味着值为 true)，v-bind 工作起来略有不同，在这个例子中：</a:t>
            </a:r>
          </a:p>
          <a:p>
            <a:pPr marL="0" indent="0">
              <a:buNone/>
            </a:pPr>
            <a:r>
              <a:rPr lang="en-US" altLang="zh-CN" sz="1100">
                <a:solidFill>
                  <a:schemeClr val="tx1">
                    <a:lumMod val="85000"/>
                    <a:lumOff val="15000"/>
                  </a:schemeClr>
                </a:solidFill>
                <a:uFillTx/>
              </a:rPr>
              <a:t>&lt;button v-bind:disabled="isButtonDisabled"&gt;Button&lt;/button&gt;</a:t>
            </a:r>
          </a:p>
          <a:p>
            <a:pPr marL="0" indent="0">
              <a:buNone/>
            </a:pPr>
            <a:r>
              <a:rPr lang="en-US" altLang="zh-CN" sz="1100">
                <a:solidFill>
                  <a:schemeClr val="tx1">
                    <a:lumMod val="85000"/>
                    <a:lumOff val="15000"/>
                  </a:schemeClr>
                </a:solidFill>
                <a:uFillTx/>
              </a:rPr>
              <a:t>如果 isButtonDisabled 的值是 null、undefined 或 false，则 disabled attribute 甚至不会被包含在渲染出来的 &lt;button&gt; 元素中。</a:t>
            </a:r>
          </a:p>
          <a:p>
            <a:pPr marL="0" indent="0">
              <a:buNone/>
            </a:pPr>
            <a:r>
              <a:rPr lang="en-US" altLang="zh-CN" sz="1100">
                <a:solidFill>
                  <a:schemeClr val="tx1">
                    <a:lumMod val="85000"/>
                    <a:lumOff val="15000"/>
                  </a:schemeClr>
                </a:solidFill>
                <a:uFillTx/>
              </a:rPr>
              <a:t>4.</a:t>
            </a:r>
            <a:r>
              <a:rPr lang="zh-CN" altLang="en-US" sz="1100">
                <a:solidFill>
                  <a:schemeClr val="tx1">
                    <a:lumMod val="85000"/>
                    <a:lumOff val="15000"/>
                  </a:schemeClr>
                </a:solidFill>
                <a:uFillTx/>
              </a:rPr>
              <a:t>使用</a:t>
            </a:r>
            <a:r>
              <a:rPr lang="en-US" altLang="zh-CN" sz="1100">
                <a:solidFill>
                  <a:schemeClr val="tx1">
                    <a:lumMod val="85000"/>
                    <a:lumOff val="15000"/>
                  </a:schemeClr>
                </a:solidFill>
                <a:uFillTx/>
              </a:rPr>
              <a:t>JavaScript</a:t>
            </a:r>
            <a:r>
              <a:rPr lang="zh-CN" altLang="en-US" sz="1100">
                <a:solidFill>
                  <a:schemeClr val="tx1">
                    <a:lumMod val="85000"/>
                    <a:lumOff val="15000"/>
                  </a:schemeClr>
                </a:solidFill>
                <a:uFillTx/>
              </a:rPr>
              <a:t>表达式</a:t>
            </a:r>
          </a:p>
          <a:p>
            <a:pPr marL="0" indent="0">
              <a:buNone/>
            </a:pPr>
            <a:r>
              <a:rPr lang="zh-CN" altLang="en-US" sz="1100">
                <a:solidFill>
                  <a:schemeClr val="tx1">
                    <a:lumMod val="85000"/>
                    <a:lumOff val="15000"/>
                  </a:schemeClr>
                </a:solidFill>
                <a:uFillTx/>
              </a:rPr>
              <a:t>迄今为止，在我们的模板中，我们一直都只绑定简单的 property 键值。但实际上，对于所有的数据绑定，Vue.js 都提供了完全的 JavaScript 表达式支持。</a:t>
            </a:r>
          </a:p>
          <a:p>
            <a:pPr marL="0" indent="0">
              <a:buNone/>
            </a:pPr>
            <a:r>
              <a:rPr lang="zh-CN" altLang="en-US" sz="1100">
                <a:solidFill>
                  <a:schemeClr val="tx1">
                    <a:lumMod val="85000"/>
                    <a:lumOff val="15000"/>
                  </a:schemeClr>
                </a:solidFill>
                <a:uFillTx/>
              </a:rPr>
              <a:t>{{ number + 1 }}</a:t>
            </a:r>
          </a:p>
          <a:p>
            <a:pPr marL="0" indent="0">
              <a:buNone/>
            </a:pPr>
            <a:r>
              <a:rPr lang="zh-CN" altLang="en-US" sz="1100">
                <a:solidFill>
                  <a:schemeClr val="tx1">
                    <a:lumMod val="85000"/>
                    <a:lumOff val="15000"/>
                  </a:schemeClr>
                </a:solidFill>
                <a:uFillTx/>
              </a:rPr>
              <a:t>{{ ok ? 'YES' : 'NO' }}</a:t>
            </a:r>
          </a:p>
          <a:p>
            <a:pPr marL="0" indent="0">
              <a:buNone/>
            </a:pPr>
            <a:r>
              <a:rPr lang="zh-CN" altLang="en-US" sz="1100">
                <a:solidFill>
                  <a:schemeClr val="tx1">
                    <a:lumMod val="85000"/>
                    <a:lumOff val="15000"/>
                  </a:schemeClr>
                </a:solidFill>
                <a:uFillTx/>
              </a:rPr>
              <a:t>{{ message.split('').reverse().join('') }}</a:t>
            </a:r>
          </a:p>
          <a:p>
            <a:pPr marL="0" indent="0">
              <a:buNone/>
            </a:pPr>
            <a:r>
              <a:rPr lang="zh-CN" altLang="en-US" sz="1100">
                <a:solidFill>
                  <a:schemeClr val="tx1">
                    <a:lumMod val="85000"/>
                    <a:lumOff val="15000"/>
                  </a:schemeClr>
                </a:solidFill>
                <a:uFillTx/>
              </a:rPr>
              <a:t>&lt;div v-bind:id="'list-' + id"&gt;&lt;/div&gt;</a:t>
            </a:r>
          </a:p>
          <a:p>
            <a:pPr marL="0" indent="0">
              <a:buNone/>
            </a:pPr>
            <a:r>
              <a:rPr lang="zh-CN" altLang="en-US" sz="1100">
                <a:solidFill>
                  <a:schemeClr val="tx1">
                    <a:lumMod val="85000"/>
                    <a:lumOff val="15000"/>
                  </a:schemeClr>
                </a:solidFill>
                <a:uFillTx/>
              </a:rPr>
              <a:t>这些表达式会在所属 Vue 实例的数据作用域下作为 JavaScript 被解析。有个限制就是，每个绑定都只能包含单个表达式，所以下面的例子都不会生效。</a:t>
            </a:r>
          </a:p>
          <a:p>
            <a:pPr marL="0" indent="0">
              <a:buNone/>
            </a:pPr>
            <a:r>
              <a:rPr lang="zh-CN" altLang="en-US" sz="1100">
                <a:solidFill>
                  <a:schemeClr val="tx1">
                    <a:lumMod val="85000"/>
                    <a:lumOff val="15000"/>
                  </a:schemeClr>
                </a:solidFill>
                <a:uFillTx/>
              </a:rPr>
              <a:t>&lt;!-- 这是语句，不是表达式 --&gt;</a:t>
            </a:r>
          </a:p>
          <a:p>
            <a:pPr marL="0" indent="0">
              <a:buNone/>
            </a:pPr>
            <a:r>
              <a:rPr lang="zh-CN" altLang="en-US" sz="1100">
                <a:solidFill>
                  <a:schemeClr val="tx1">
                    <a:lumMod val="85000"/>
                    <a:lumOff val="15000"/>
                  </a:schemeClr>
                </a:solidFill>
                <a:uFillTx/>
              </a:rPr>
              <a:t>{{ var a = 1 }}</a:t>
            </a:r>
          </a:p>
          <a:p>
            <a:pPr marL="0" indent="0">
              <a:buNone/>
            </a:pPr>
            <a:r>
              <a:rPr lang="zh-CN" altLang="en-US" sz="1100">
                <a:solidFill>
                  <a:schemeClr val="tx1">
                    <a:lumMod val="85000"/>
                    <a:lumOff val="15000"/>
                  </a:schemeClr>
                </a:solidFill>
                <a:uFillTx/>
              </a:rPr>
              <a:t>&lt;!-- 流控制也不会生效，请使用三元表达式 --&gt;</a:t>
            </a:r>
          </a:p>
          <a:p>
            <a:pPr marL="0" indent="0">
              <a:buNone/>
            </a:pPr>
            <a:r>
              <a:rPr lang="zh-CN" altLang="en-US" sz="1100">
                <a:solidFill>
                  <a:schemeClr val="tx1">
                    <a:lumMod val="85000"/>
                    <a:lumOff val="15000"/>
                  </a:schemeClr>
                </a:solidFill>
                <a:uFillTx/>
              </a:rPr>
              <a:t>{{ if (ok) { return message } }}</a:t>
            </a:r>
          </a:p>
        </p:txBody>
      </p:sp>
      <p:sp>
        <p:nvSpPr>
          <p:cNvPr id="5" name="矩形 4"/>
          <p:cNvSpPr/>
          <p:nvPr/>
        </p:nvSpPr>
        <p:spPr>
          <a:xfrm>
            <a:off x="1651000" y="307340"/>
            <a:ext cx="2280285" cy="645160"/>
          </a:xfrm>
          <a:prstGeom prst="rect">
            <a:avLst/>
          </a:prstGeom>
          <a:noFill/>
          <a:ln>
            <a:noFill/>
          </a:ln>
        </p:spPr>
        <p:txBody>
          <a:bodyPr wrap="square" rtlCol="0" anchor="t">
            <a:spAutoFit/>
          </a:bodyPr>
          <a:lstStyle/>
          <a:p>
            <a:pPr algn="ctr"/>
            <a:r>
              <a:rPr lang="zh-CN" sz="3600" b="1">
                <a:solidFill>
                  <a:schemeClr val="accent1"/>
                </a:solidFill>
                <a:effectLst>
                  <a:outerShdw blurRad="38100" dist="25400" dir="5400000" algn="ctr" rotWithShape="0">
                    <a:srgbClr val="6E747A">
                      <a:alpha val="43000"/>
                    </a:srgbClr>
                  </a:outerShdw>
                </a:effectLst>
                <a:uFillTx/>
              </a:rPr>
              <a:t>模板语法</a:t>
            </a:r>
          </a:p>
        </p:txBody>
      </p:sp>
    </p:spTree>
    <p:custDataLst>
      <p:tags r:id="rId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420370" y="1049655"/>
            <a:ext cx="11351260" cy="5321300"/>
          </a:xfrm>
        </p:spPr>
        <p:txBody>
          <a:bodyPr>
            <a:noAutofit/>
          </a:bodyPr>
          <a:lstStyle/>
          <a:p>
            <a:pPr marL="0" indent="0">
              <a:buNone/>
            </a:pPr>
            <a:r>
              <a:rPr lang="zh-CN" altLang="en-US" sz="1100">
                <a:solidFill>
                  <a:schemeClr val="tx1">
                    <a:lumMod val="85000"/>
                    <a:lumOff val="15000"/>
                  </a:schemeClr>
                </a:solidFill>
                <a:uFillTx/>
              </a:rPr>
              <a:t>（二）指令</a:t>
            </a:r>
          </a:p>
          <a:p>
            <a:pPr marL="0" indent="0">
              <a:buNone/>
            </a:pPr>
            <a:r>
              <a:rPr lang="zh-CN" altLang="en-US" sz="1100">
                <a:solidFill>
                  <a:schemeClr val="tx1">
                    <a:lumMod val="85000"/>
                    <a:lumOff val="15000"/>
                  </a:schemeClr>
                </a:solidFill>
                <a:uFillTx/>
              </a:rPr>
              <a:t>指令 (Directives) 是带有 v- 前缀的特殊 attribute。指令 attribute 的值预期是单个 JavaScript 表达式 (v-for 是例外情况，稍后我们再讨论)。指令的职责是，当表达式的值改变时，将其产生的连带影响，响应式地作用于 DOM。回顾我们在介绍中看到的例子：</a:t>
            </a:r>
          </a:p>
          <a:p>
            <a:pPr marL="0" indent="0">
              <a:buNone/>
            </a:pPr>
            <a:r>
              <a:rPr lang="zh-CN" altLang="en-US" sz="1100">
                <a:solidFill>
                  <a:schemeClr val="tx1">
                    <a:lumMod val="85000"/>
                    <a:lumOff val="15000"/>
                  </a:schemeClr>
                </a:solidFill>
                <a:uFillTx/>
              </a:rPr>
              <a:t>&lt;p v-if="seen"&gt;现在你看到我了&lt;/p&gt;</a:t>
            </a:r>
          </a:p>
          <a:p>
            <a:pPr marL="0" indent="0">
              <a:buNone/>
            </a:pPr>
            <a:r>
              <a:rPr lang="zh-CN" altLang="en-US" sz="1100">
                <a:solidFill>
                  <a:schemeClr val="tx1">
                    <a:lumMod val="85000"/>
                    <a:lumOff val="15000"/>
                  </a:schemeClr>
                </a:solidFill>
                <a:uFillTx/>
              </a:rPr>
              <a:t>这里，v-if 指令将根据表达式 seen 的值的真假来插入/移除 &lt;p&gt; 元素。</a:t>
            </a:r>
          </a:p>
          <a:p>
            <a:pPr marL="0" indent="0">
              <a:buNone/>
            </a:pPr>
            <a:r>
              <a:rPr lang="en-US" altLang="zh-CN" sz="1100">
                <a:solidFill>
                  <a:schemeClr val="tx1">
                    <a:lumMod val="85000"/>
                    <a:lumOff val="15000"/>
                  </a:schemeClr>
                </a:solidFill>
                <a:uFillTx/>
              </a:rPr>
              <a:t>1.</a:t>
            </a:r>
            <a:r>
              <a:rPr lang="zh-CN" altLang="en-US" sz="1100">
                <a:solidFill>
                  <a:schemeClr val="tx1">
                    <a:lumMod val="85000"/>
                    <a:lumOff val="15000"/>
                  </a:schemeClr>
                </a:solidFill>
                <a:uFillTx/>
              </a:rPr>
              <a:t>参数</a:t>
            </a:r>
          </a:p>
          <a:p>
            <a:pPr marL="0" indent="0">
              <a:buNone/>
            </a:pPr>
            <a:r>
              <a:rPr lang="zh-CN" altLang="en-US" sz="1100">
                <a:solidFill>
                  <a:schemeClr val="tx1">
                    <a:lumMod val="85000"/>
                    <a:lumOff val="15000"/>
                  </a:schemeClr>
                </a:solidFill>
                <a:uFillTx/>
              </a:rPr>
              <a:t>一些指令能够接收一个“参数”，在指令名称之后以冒号表示。例如，v-bind 指令可以用于响应式地更新 HTML attribute：</a:t>
            </a:r>
          </a:p>
          <a:p>
            <a:pPr marL="0" indent="0">
              <a:buNone/>
            </a:pPr>
            <a:r>
              <a:rPr lang="zh-CN" altLang="en-US" sz="1100">
                <a:solidFill>
                  <a:schemeClr val="tx1">
                    <a:lumMod val="85000"/>
                    <a:lumOff val="15000"/>
                  </a:schemeClr>
                </a:solidFill>
                <a:uFillTx/>
              </a:rPr>
              <a:t>&lt;a v-bind:href="url"&gt;...&lt;/a&gt;</a:t>
            </a:r>
          </a:p>
          <a:p>
            <a:pPr marL="0" indent="0">
              <a:buNone/>
            </a:pPr>
            <a:r>
              <a:rPr lang="zh-CN" altLang="en-US" sz="1100">
                <a:solidFill>
                  <a:schemeClr val="tx1">
                    <a:lumMod val="85000"/>
                    <a:lumOff val="15000"/>
                  </a:schemeClr>
                </a:solidFill>
                <a:uFillTx/>
              </a:rPr>
              <a:t>在这里 href 是参数，告知 v-bind 指令将该元素的 href attribute 与表达式 url 的值绑定。</a:t>
            </a:r>
          </a:p>
          <a:p>
            <a:pPr marL="0" indent="0">
              <a:buNone/>
            </a:pPr>
            <a:r>
              <a:rPr lang="zh-CN" altLang="en-US" sz="1100">
                <a:solidFill>
                  <a:schemeClr val="tx1">
                    <a:lumMod val="85000"/>
                    <a:lumOff val="15000"/>
                  </a:schemeClr>
                </a:solidFill>
                <a:uFillTx/>
              </a:rPr>
              <a:t>另一个例子是 v-on 指令，它用于监听 DOM 事件：</a:t>
            </a:r>
          </a:p>
          <a:p>
            <a:pPr marL="0" indent="0">
              <a:buNone/>
            </a:pPr>
            <a:r>
              <a:rPr lang="zh-CN" altLang="en-US" sz="1100">
                <a:solidFill>
                  <a:schemeClr val="tx1">
                    <a:lumMod val="85000"/>
                    <a:lumOff val="15000"/>
                  </a:schemeClr>
                </a:solidFill>
                <a:uFillTx/>
              </a:rPr>
              <a:t>&lt;a v-on:click="doSomething"&gt;...&lt;/a&gt;</a:t>
            </a:r>
          </a:p>
          <a:p>
            <a:pPr marL="0" indent="0">
              <a:buNone/>
            </a:pPr>
            <a:r>
              <a:rPr lang="zh-CN" altLang="en-US" sz="1100">
                <a:solidFill>
                  <a:schemeClr val="tx1">
                    <a:lumMod val="85000"/>
                    <a:lumOff val="15000"/>
                  </a:schemeClr>
                </a:solidFill>
                <a:uFillTx/>
              </a:rPr>
              <a:t>在这里参数是监听的事件名。</a:t>
            </a:r>
          </a:p>
          <a:p>
            <a:pPr marL="0" indent="0">
              <a:buNone/>
            </a:pPr>
            <a:r>
              <a:rPr lang="en-US" altLang="zh-CN" sz="1100">
                <a:solidFill>
                  <a:schemeClr val="tx1">
                    <a:lumMod val="85000"/>
                    <a:lumOff val="15000"/>
                  </a:schemeClr>
                </a:solidFill>
                <a:uFillTx/>
              </a:rPr>
              <a:t>2.</a:t>
            </a:r>
            <a:r>
              <a:rPr lang="zh-CN" altLang="en-US" sz="1100">
                <a:solidFill>
                  <a:schemeClr val="tx1">
                    <a:lumMod val="85000"/>
                    <a:lumOff val="15000"/>
                  </a:schemeClr>
                </a:solidFill>
                <a:uFillTx/>
              </a:rPr>
              <a:t>动态参数</a:t>
            </a:r>
          </a:p>
          <a:p>
            <a:pPr marL="0" indent="0">
              <a:buNone/>
            </a:pPr>
            <a:r>
              <a:rPr lang="zh-CN" altLang="en-US" sz="1100">
                <a:solidFill>
                  <a:schemeClr val="tx1">
                    <a:lumMod val="85000"/>
                    <a:lumOff val="15000"/>
                  </a:schemeClr>
                </a:solidFill>
                <a:uFillTx/>
              </a:rPr>
              <a:t>从 2.6.0 开始，可以用方括号括起来的 JavaScript 表达式作为一个指令的参数：</a:t>
            </a:r>
          </a:p>
          <a:p>
            <a:pPr marL="0" indent="0">
              <a:buNone/>
            </a:pPr>
            <a:r>
              <a:rPr lang="zh-CN" altLang="en-US" sz="1100">
                <a:solidFill>
                  <a:schemeClr val="tx1">
                    <a:lumMod val="85000"/>
                    <a:lumOff val="15000"/>
                  </a:schemeClr>
                </a:solidFill>
                <a:uFillTx/>
              </a:rPr>
              <a:t>&lt;!--注意，参数表达式的写法存在一些约束，如之后的“对动态参数表达式的约束”章节所述。--&gt;</a:t>
            </a:r>
          </a:p>
          <a:p>
            <a:pPr marL="0" indent="0">
              <a:buNone/>
            </a:pPr>
            <a:r>
              <a:rPr lang="zh-CN" altLang="en-US" sz="1100">
                <a:solidFill>
                  <a:schemeClr val="tx1">
                    <a:lumMod val="85000"/>
                    <a:lumOff val="15000"/>
                  </a:schemeClr>
                </a:solidFill>
                <a:uFillTx/>
              </a:rPr>
              <a:t>&lt;a v-bind:[attributeName]="url"&gt; ... &lt;/a&gt;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v-bind:[someAttr]="value"&gt; ... &lt;/a&gt;</a:t>
            </a:r>
          </a:p>
          <a:p>
            <a:pPr marL="0" indent="0">
              <a:buNone/>
            </a:pPr>
            <a:endParaRPr lang="zh-CN" altLang="en-US" sz="1100">
              <a:solidFill>
                <a:schemeClr val="tx1">
                  <a:lumMod val="85000"/>
                  <a:lumOff val="15000"/>
                </a:schemeClr>
              </a:solidFill>
              <a:uFillTx/>
            </a:endParaRPr>
          </a:p>
        </p:txBody>
      </p:sp>
      <p:sp>
        <p:nvSpPr>
          <p:cNvPr id="5" name="矩形 4"/>
          <p:cNvSpPr/>
          <p:nvPr/>
        </p:nvSpPr>
        <p:spPr>
          <a:xfrm>
            <a:off x="1651000" y="307340"/>
            <a:ext cx="2280285" cy="645160"/>
          </a:xfrm>
          <a:prstGeom prst="rect">
            <a:avLst/>
          </a:prstGeom>
          <a:noFill/>
          <a:ln>
            <a:noFill/>
          </a:ln>
        </p:spPr>
        <p:txBody>
          <a:bodyPr wrap="square" rtlCol="0" anchor="t">
            <a:spAutoFit/>
          </a:bodyPr>
          <a:lstStyle/>
          <a:p>
            <a:pPr algn="ctr"/>
            <a:r>
              <a:rPr lang="zh-CN" sz="3600" b="1">
                <a:solidFill>
                  <a:schemeClr val="accent1"/>
                </a:solidFill>
                <a:effectLst>
                  <a:outerShdw blurRad="38100" dist="25400" dir="5400000" algn="ctr" rotWithShape="0">
                    <a:srgbClr val="6E747A">
                      <a:alpha val="43000"/>
                    </a:srgbClr>
                  </a:outerShdw>
                </a:effectLst>
                <a:uFillTx/>
              </a:rPr>
              <a:t>模板语法</a:t>
            </a:r>
          </a:p>
        </p:txBody>
      </p:sp>
    </p:spTree>
    <p:custDataLst>
      <p:tags r:id="rId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06730" y="952500"/>
            <a:ext cx="11178540" cy="5153025"/>
          </a:xfrm>
        </p:spPr>
        <p:txBody>
          <a:bodyPr>
            <a:noAutofit/>
          </a:bodyPr>
          <a:lstStyle/>
          <a:p>
            <a:pPr marL="0" indent="0">
              <a:buNone/>
            </a:pPr>
            <a:r>
              <a:rPr lang="zh-CN" altLang="en-US" sz="1100">
                <a:sym typeface="+mn-ea"/>
              </a:rPr>
              <a:t>这里的 attributeName 会被作为一个 JavaScript 表达式进行动态求值，求得的值将会作为最终的参数来使用。例如，如果你的 Vue 实例有一个 data property attributeName，其值为 "href"，那么这个绑定将等价于 v-bind:href。</a:t>
            </a:r>
            <a:endParaRPr lang="zh-CN" altLang="en-US" sz="1100">
              <a:solidFill>
                <a:schemeClr val="tx1">
                  <a:lumMod val="85000"/>
                  <a:lumOff val="15000"/>
                </a:schemeClr>
              </a:solidFill>
              <a:uFillTx/>
            </a:endParaRPr>
          </a:p>
          <a:p>
            <a:pPr marL="0" indent="0">
              <a:buNone/>
            </a:pPr>
            <a:r>
              <a:rPr lang="zh-CN" altLang="en-US" sz="1100">
                <a:sym typeface="+mn-ea"/>
              </a:rPr>
              <a:t>同样地，你可以使用动态参数为一个动态的事件名绑定处理函数：</a:t>
            </a:r>
            <a:endParaRPr lang="zh-CN" altLang="en-US" sz="1100">
              <a:solidFill>
                <a:schemeClr val="tx1">
                  <a:lumMod val="85000"/>
                  <a:lumOff val="15000"/>
                </a:schemeClr>
              </a:solidFill>
              <a:uFillTx/>
            </a:endParaRPr>
          </a:p>
          <a:p>
            <a:pPr marL="0" indent="0">
              <a:buNone/>
            </a:pPr>
            <a:r>
              <a:rPr lang="zh-CN" altLang="en-US" sz="1100">
                <a:sym typeface="+mn-ea"/>
              </a:rPr>
              <a:t>&lt;a v-on:[eventName]="doSomething"&gt; ... &lt;/a&gt;</a:t>
            </a:r>
            <a:endParaRPr lang="zh-CN" altLang="en-US" sz="1100">
              <a:solidFill>
                <a:schemeClr val="tx1">
                  <a:lumMod val="85000"/>
                  <a:lumOff val="15000"/>
                </a:schemeClr>
              </a:solidFill>
              <a:uFillTx/>
            </a:endParaRPr>
          </a:p>
          <a:p>
            <a:pPr marL="0" indent="0">
              <a:buNone/>
            </a:pPr>
            <a:r>
              <a:rPr lang="zh-CN" altLang="en-US" sz="1100">
                <a:sym typeface="+mn-ea"/>
              </a:rPr>
              <a:t>在这个示例中，当 eventName 的值为 "focus" 时，v-on:[eventName] 将等价于 v-on:focus。</a:t>
            </a:r>
            <a:endParaRPr lang="zh-CN" altLang="en-US" sz="1100">
              <a:solidFill>
                <a:schemeClr val="tx1">
                  <a:lumMod val="85000"/>
                  <a:lumOff val="15000"/>
                </a:schemeClr>
              </a:solidFill>
              <a:uFillTx/>
            </a:endParaRPr>
          </a:p>
          <a:p>
            <a:pPr marL="0" indent="0">
              <a:buNone/>
            </a:pPr>
            <a:r>
              <a:rPr lang="zh-CN" altLang="en-US" sz="1100">
                <a:sym typeface="+mn-ea"/>
              </a:rPr>
              <a:t>对动态参数的值的约束：动态参数预期会求出一个字符串，异常情况下值为 null。这个特殊的 null 值可以被显性地用于移除绑定。任何其它非字符串类型的值都将会触发一个警告。</a:t>
            </a:r>
            <a:endParaRPr lang="zh-CN" altLang="en-US" sz="1100">
              <a:solidFill>
                <a:schemeClr val="tx1">
                  <a:lumMod val="85000"/>
                  <a:lumOff val="15000"/>
                </a:schemeClr>
              </a:solidFill>
              <a:uFillTx/>
            </a:endParaRPr>
          </a:p>
          <a:p>
            <a:pPr marL="0" indent="0">
              <a:buNone/>
            </a:pPr>
            <a:r>
              <a:rPr lang="zh-CN" altLang="en-US" sz="1100">
                <a:sym typeface="+mn-ea"/>
              </a:rPr>
              <a:t>对动态参数表达式的约束：动态参数表达式有一些语法约束，因为某些字符，如空格和引号，放在 HTML attribute 名里是无效的。例如：</a:t>
            </a:r>
            <a:endParaRPr lang="zh-CN" altLang="en-US" sz="1100">
              <a:solidFill>
                <a:schemeClr val="tx1">
                  <a:lumMod val="85000"/>
                  <a:lumOff val="15000"/>
                </a:schemeClr>
              </a:solidFill>
              <a:uFillTx/>
            </a:endParaRPr>
          </a:p>
          <a:p>
            <a:pPr marL="0" indent="0">
              <a:buNone/>
            </a:pPr>
            <a:r>
              <a:rPr lang="zh-CN" altLang="en-US" sz="1100">
                <a:sym typeface="+mn-ea"/>
              </a:rPr>
              <a:t>&lt;!-- 这会触发一个编译警告 --&gt;</a:t>
            </a:r>
            <a:r>
              <a:rPr lang="en-US" altLang="zh-CN" sz="1100">
                <a:sym typeface="+mn-ea"/>
              </a:rPr>
              <a:t> </a:t>
            </a:r>
            <a:r>
              <a:rPr lang="zh-CN" altLang="en-US" sz="1100">
                <a:sym typeface="+mn-ea"/>
              </a:rPr>
              <a:t>&lt;a v-bind:['foo' + bar]="value"&gt; ... &lt;/a&gt;</a:t>
            </a:r>
            <a:endParaRPr lang="zh-CN" altLang="en-US" sz="1100">
              <a:solidFill>
                <a:schemeClr val="tx1">
                  <a:lumMod val="85000"/>
                  <a:lumOff val="15000"/>
                </a:schemeClr>
              </a:solidFill>
              <a:uFillTx/>
            </a:endParaRPr>
          </a:p>
          <a:p>
            <a:pPr marL="0" indent="0">
              <a:buNone/>
            </a:pPr>
            <a:r>
              <a:rPr lang="zh-CN" altLang="en-US" sz="1100">
                <a:sym typeface="+mn-ea"/>
              </a:rPr>
              <a:t>变通的办法是使用没有空格或引号的表达式，或用计算属性替代这种复杂表达式。</a:t>
            </a:r>
            <a:endParaRPr lang="zh-CN" altLang="en-US" sz="1100">
              <a:solidFill>
                <a:schemeClr val="tx1">
                  <a:lumMod val="85000"/>
                  <a:lumOff val="15000"/>
                </a:schemeClr>
              </a:solidFill>
              <a:uFillTx/>
            </a:endParaRPr>
          </a:p>
          <a:p>
            <a:pPr marL="0" indent="0">
              <a:buNone/>
            </a:pPr>
            <a:r>
              <a:rPr lang="zh-CN" altLang="en-US" sz="1100">
                <a:sym typeface="+mn-ea"/>
              </a:rPr>
              <a:t>在 DOM 中使用模板时 (直接在一个 HTML 文件里撰写模板)，还需要避免使用大写字符来命名键名，因为浏览器会把 attribute 名全部强制转为小写：</a:t>
            </a:r>
            <a:endParaRPr lang="zh-CN" altLang="en-US" sz="1100">
              <a:solidFill>
                <a:schemeClr val="tx1">
                  <a:lumMod val="85000"/>
                  <a:lumOff val="15000"/>
                </a:schemeClr>
              </a:solidFill>
              <a:uFillTx/>
            </a:endParaRPr>
          </a:p>
          <a:p>
            <a:pPr marL="0" indent="0">
              <a:buNone/>
            </a:pPr>
            <a:r>
              <a:rPr lang="zh-CN" altLang="en-US" sz="1100">
                <a:sym typeface="+mn-ea"/>
              </a:rPr>
              <a:t>&lt;!--在 DOM 中使用模板时这段代码会被转换为 `v-bind:[someattr]`。除非在实例中有一个名为“someattr”的 property，否则代码不会工作。--&gt;</a:t>
            </a:r>
          </a:p>
          <a:p>
            <a:pPr marL="0" indent="0">
              <a:buNone/>
            </a:pPr>
            <a:r>
              <a:rPr lang="en-US" altLang="zh-CN" sz="1100">
                <a:sym typeface="+mn-ea"/>
              </a:rPr>
              <a:t>3.</a:t>
            </a:r>
            <a:r>
              <a:rPr lang="zh-CN" altLang="en-US" sz="1100">
                <a:sym typeface="+mn-ea"/>
              </a:rPr>
              <a:t>修饰符</a:t>
            </a:r>
          </a:p>
          <a:p>
            <a:pPr marL="0" indent="0">
              <a:buNone/>
            </a:pPr>
            <a:r>
              <a:rPr lang="zh-CN" altLang="en-US" sz="1100">
                <a:solidFill>
                  <a:schemeClr val="tx1">
                    <a:lumMod val="85000"/>
                    <a:lumOff val="15000"/>
                  </a:schemeClr>
                </a:solidFill>
                <a:uFillTx/>
              </a:rPr>
              <a:t>修饰符 (modifier) 是以半角句号 . 指明的特殊后缀，用于指出一个指令应该以特殊方式绑定。例如，.prevent 修饰符告诉 v-on 指令对于触发的事件调用 event.preventDefault()：</a:t>
            </a:r>
          </a:p>
          <a:p>
            <a:pPr marL="0" indent="0">
              <a:buNone/>
            </a:pPr>
            <a:r>
              <a:rPr lang="zh-CN" altLang="en-US" sz="1100">
                <a:solidFill>
                  <a:schemeClr val="tx1">
                    <a:lumMod val="85000"/>
                    <a:lumOff val="15000"/>
                  </a:schemeClr>
                </a:solidFill>
                <a:uFillTx/>
              </a:rPr>
              <a:t>&lt;form v-on:submit.prevent="onSubmit"&gt;...&lt;/form&gt;</a:t>
            </a:r>
          </a:p>
          <a:p>
            <a:pPr marL="0" indent="0">
              <a:buNone/>
            </a:pPr>
            <a:endParaRPr lang="zh-CN" altLang="en-US" sz="1100">
              <a:solidFill>
                <a:schemeClr val="tx1">
                  <a:lumMod val="85000"/>
                  <a:lumOff val="15000"/>
                </a:schemeClr>
              </a:solidFill>
              <a:uFillTx/>
            </a:endParaRPr>
          </a:p>
        </p:txBody>
      </p:sp>
      <p:sp>
        <p:nvSpPr>
          <p:cNvPr id="5" name="矩形 4"/>
          <p:cNvSpPr/>
          <p:nvPr/>
        </p:nvSpPr>
        <p:spPr>
          <a:xfrm>
            <a:off x="1651000" y="307340"/>
            <a:ext cx="2280285" cy="645160"/>
          </a:xfrm>
          <a:prstGeom prst="rect">
            <a:avLst/>
          </a:prstGeom>
          <a:noFill/>
          <a:ln>
            <a:noFill/>
          </a:ln>
        </p:spPr>
        <p:txBody>
          <a:bodyPr wrap="square" rtlCol="0" anchor="t">
            <a:spAutoFit/>
          </a:bodyPr>
          <a:lstStyle/>
          <a:p>
            <a:pPr algn="ctr"/>
            <a:r>
              <a:rPr lang="zh-CN" sz="3600" b="1">
                <a:solidFill>
                  <a:schemeClr val="accent1"/>
                </a:solidFill>
                <a:effectLst>
                  <a:outerShdw blurRad="38100" dist="25400" dir="5400000" algn="ctr" rotWithShape="0">
                    <a:srgbClr val="6E747A">
                      <a:alpha val="43000"/>
                    </a:srgbClr>
                  </a:outerShdw>
                </a:effectLst>
                <a:uFillTx/>
              </a:rPr>
              <a:t>模板语法</a:t>
            </a:r>
          </a:p>
        </p:txBody>
      </p:sp>
    </p:spTree>
    <p:custDataLst>
      <p:tags r:id="rId2"/>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sz="quarter" idx="13"/>
          </p:nvPr>
        </p:nvSpPr>
        <p:spPr>
          <a:xfrm>
            <a:off x="506730" y="952500"/>
            <a:ext cx="11178540" cy="3557905"/>
          </a:xfrm>
        </p:spPr>
        <p:txBody>
          <a:bodyPr>
            <a:noAutofit/>
          </a:bodyPr>
          <a:lstStyle/>
          <a:p>
            <a:pPr marL="0" indent="0">
              <a:buNone/>
            </a:pPr>
            <a:r>
              <a:rPr lang="zh-CN" altLang="en-US" sz="1100">
                <a:solidFill>
                  <a:schemeClr val="tx1">
                    <a:lumMod val="85000"/>
                    <a:lumOff val="15000"/>
                  </a:schemeClr>
                </a:solidFill>
                <a:uFillTx/>
              </a:rPr>
              <a:t>缩写：</a:t>
            </a:r>
            <a:r>
              <a:rPr lang="en-US" altLang="zh-CN" sz="1100">
                <a:solidFill>
                  <a:schemeClr val="tx1">
                    <a:lumMod val="85000"/>
                    <a:lumOff val="15000"/>
                  </a:schemeClr>
                </a:solidFill>
                <a:uFillTx/>
              </a:rPr>
              <a:t>v-bind</a:t>
            </a:r>
            <a:r>
              <a:rPr lang="zh-CN" altLang="en-US" sz="1100">
                <a:solidFill>
                  <a:schemeClr val="tx1">
                    <a:lumMod val="85000"/>
                    <a:lumOff val="15000"/>
                  </a:schemeClr>
                </a:solidFill>
                <a:uFillTx/>
              </a:rPr>
              <a:t>缩写</a:t>
            </a:r>
          </a:p>
          <a:p>
            <a:pPr marL="0" indent="0">
              <a:buNone/>
            </a:pPr>
            <a:r>
              <a:rPr lang="zh-CN" altLang="en-US" sz="1100">
                <a:solidFill>
                  <a:schemeClr val="tx1">
                    <a:lumMod val="85000"/>
                    <a:lumOff val="15000"/>
                  </a:schemeClr>
                </a:solidFill>
                <a:uFillTx/>
              </a:rPr>
              <a:t>&lt;!-- 完整语法 --&gt;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v-bind:href="url"&gt;...&lt;/a&gt;</a:t>
            </a:r>
          </a:p>
          <a:p>
            <a:pPr marL="0" indent="0">
              <a:buNone/>
            </a:pPr>
            <a:r>
              <a:rPr lang="zh-CN" altLang="en-US" sz="1100">
                <a:solidFill>
                  <a:schemeClr val="tx1">
                    <a:lumMod val="85000"/>
                    <a:lumOff val="15000"/>
                  </a:schemeClr>
                </a:solidFill>
                <a:uFillTx/>
              </a:rPr>
              <a:t>&lt;!-- 缩写 --&gt;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:href="url"&gt;...&lt;/a&gt;</a:t>
            </a:r>
          </a:p>
          <a:p>
            <a:pPr marL="0" indent="0">
              <a:buNone/>
            </a:pPr>
            <a:r>
              <a:rPr lang="zh-CN" altLang="en-US" sz="1100">
                <a:solidFill>
                  <a:schemeClr val="tx1">
                    <a:lumMod val="85000"/>
                    <a:lumOff val="15000"/>
                  </a:schemeClr>
                </a:solidFill>
                <a:uFillTx/>
              </a:rPr>
              <a:t>&lt;!-- 动态参数的缩写 (2.6.0+) --&gt;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:[key]="url"&gt; ... &lt;/a&gt;</a:t>
            </a:r>
          </a:p>
          <a:p>
            <a:pPr marL="0" indent="0">
              <a:buNone/>
            </a:pPr>
            <a:r>
              <a:rPr lang="en-US" altLang="zh-CN" sz="1100">
                <a:solidFill>
                  <a:schemeClr val="tx1">
                    <a:lumMod val="85000"/>
                    <a:lumOff val="15000"/>
                  </a:schemeClr>
                </a:solidFill>
                <a:uFillTx/>
              </a:rPr>
              <a:t>v-on</a:t>
            </a:r>
            <a:r>
              <a:rPr lang="zh-CN" altLang="en-US" sz="1100">
                <a:solidFill>
                  <a:schemeClr val="tx1">
                    <a:lumMod val="85000"/>
                    <a:lumOff val="15000"/>
                  </a:schemeClr>
                </a:solidFill>
                <a:uFillTx/>
              </a:rPr>
              <a:t>缩写</a:t>
            </a:r>
          </a:p>
          <a:p>
            <a:pPr marL="0" indent="0">
              <a:buNone/>
            </a:pPr>
            <a:r>
              <a:rPr lang="zh-CN" altLang="en-US" sz="1100">
                <a:solidFill>
                  <a:schemeClr val="tx1">
                    <a:lumMod val="85000"/>
                    <a:lumOff val="15000"/>
                  </a:schemeClr>
                </a:solidFill>
                <a:uFillTx/>
              </a:rPr>
              <a:t>&lt;!-- 完整语法 --&gt;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v-on:click="doSomething"&gt;...&lt;/a&gt;</a:t>
            </a:r>
          </a:p>
          <a:p>
            <a:pPr marL="0" indent="0">
              <a:buNone/>
            </a:pPr>
            <a:r>
              <a:rPr lang="zh-CN" altLang="en-US" sz="1100">
                <a:solidFill>
                  <a:schemeClr val="tx1">
                    <a:lumMod val="85000"/>
                    <a:lumOff val="15000"/>
                  </a:schemeClr>
                </a:solidFill>
                <a:uFillTx/>
              </a:rPr>
              <a:t>&lt;!-- 缩写 --&gt;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@click="doSomething"&gt;...&lt;/a&gt;</a:t>
            </a:r>
          </a:p>
          <a:p>
            <a:pPr marL="0" indent="0">
              <a:buNone/>
            </a:pPr>
            <a:r>
              <a:rPr lang="zh-CN" altLang="en-US" sz="1100">
                <a:solidFill>
                  <a:schemeClr val="tx1">
                    <a:lumMod val="85000"/>
                    <a:lumOff val="15000"/>
                  </a:schemeClr>
                </a:solidFill>
                <a:uFillTx/>
              </a:rPr>
              <a:t>&lt;!-- 动态参数的缩写 (2.6.0+) --&gt;</a:t>
            </a:r>
            <a:r>
              <a:rPr lang="en-US" altLang="zh-CN" sz="1100">
                <a:solidFill>
                  <a:schemeClr val="tx1">
                    <a:lumMod val="85000"/>
                    <a:lumOff val="15000"/>
                  </a:schemeClr>
                </a:solidFill>
                <a:uFillTx/>
              </a:rPr>
              <a:t>   </a:t>
            </a:r>
            <a:r>
              <a:rPr lang="zh-CN" altLang="en-US" sz="1100">
                <a:solidFill>
                  <a:schemeClr val="tx1">
                    <a:lumMod val="85000"/>
                    <a:lumOff val="15000"/>
                  </a:schemeClr>
                </a:solidFill>
                <a:uFillTx/>
              </a:rPr>
              <a:t>&lt;a @[event]="doSomething"&gt; ... &lt;/a&gt;</a:t>
            </a:r>
          </a:p>
          <a:p>
            <a:pPr marL="0" indent="0">
              <a:buNone/>
            </a:pPr>
            <a:r>
              <a:rPr lang="zh-CN" altLang="en-US" sz="1100">
                <a:solidFill>
                  <a:schemeClr val="tx1">
                    <a:lumMod val="85000"/>
                    <a:lumOff val="15000"/>
                  </a:schemeClr>
                </a:solidFill>
                <a:uFillTx/>
              </a:rPr>
              <a:t>它们看起来可能与普通的 HTML 略有不同，但 : 与 @ 对于 attribute 名来说都是合法字符，在所有支持 Vue 的浏览器都能被正确地解析。而且，它们不会出现在最终渲染的标记中。</a:t>
            </a:r>
          </a:p>
        </p:txBody>
      </p:sp>
      <p:sp>
        <p:nvSpPr>
          <p:cNvPr id="5" name="矩形 4"/>
          <p:cNvSpPr/>
          <p:nvPr/>
        </p:nvSpPr>
        <p:spPr>
          <a:xfrm>
            <a:off x="1651000" y="307340"/>
            <a:ext cx="2280285" cy="645160"/>
          </a:xfrm>
          <a:prstGeom prst="rect">
            <a:avLst/>
          </a:prstGeom>
          <a:noFill/>
          <a:ln>
            <a:noFill/>
          </a:ln>
        </p:spPr>
        <p:txBody>
          <a:bodyPr wrap="square" rtlCol="0" anchor="t">
            <a:spAutoFit/>
          </a:bodyPr>
          <a:lstStyle/>
          <a:p>
            <a:pPr algn="ctr"/>
            <a:r>
              <a:rPr lang="zh-CN" sz="3600" b="1">
                <a:solidFill>
                  <a:schemeClr val="accent1"/>
                </a:solidFill>
                <a:effectLst>
                  <a:outerShdw blurRad="38100" dist="25400" dir="5400000" algn="ctr" rotWithShape="0">
                    <a:srgbClr val="6E747A">
                      <a:alpha val="43000"/>
                    </a:srgbClr>
                  </a:outerShdw>
                </a:effectLst>
                <a:uFillTx/>
              </a:rPr>
              <a:t>模板语法</a:t>
            </a:r>
          </a:p>
        </p:txBody>
      </p:sp>
    </p:spTree>
    <p:custDataLst>
      <p:tags r:id="rId2"/>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05728" y="91440"/>
            <a:ext cx="4176395"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uFillTx/>
              </a:rPr>
              <a:t>class</a:t>
            </a:r>
            <a:r>
              <a:rPr lang="zh-CN" altLang="en-US" sz="3600" b="1">
                <a:solidFill>
                  <a:schemeClr val="accent1"/>
                </a:solidFill>
                <a:effectLst>
                  <a:outerShdw blurRad="38100" dist="25400" dir="5400000" algn="ctr" rotWithShape="0">
                    <a:srgbClr val="6E747A">
                      <a:alpha val="43000"/>
                    </a:srgbClr>
                  </a:outerShdw>
                </a:effectLst>
                <a:uFillTx/>
              </a:rPr>
              <a:t>与</a:t>
            </a:r>
            <a:r>
              <a:rPr lang="en-US" altLang="zh-CN" sz="3600" b="1">
                <a:solidFill>
                  <a:schemeClr val="accent1"/>
                </a:solidFill>
                <a:effectLst>
                  <a:outerShdw blurRad="38100" dist="25400" dir="5400000" algn="ctr" rotWithShape="0">
                    <a:srgbClr val="6E747A">
                      <a:alpha val="43000"/>
                    </a:srgbClr>
                  </a:outerShdw>
                </a:effectLst>
                <a:uFillTx/>
              </a:rPr>
              <a:t>style</a:t>
            </a:r>
            <a:r>
              <a:rPr lang="zh-CN" altLang="en-US" sz="3600" b="1">
                <a:solidFill>
                  <a:schemeClr val="accent1"/>
                </a:solidFill>
                <a:effectLst>
                  <a:outerShdw blurRad="38100" dist="25400" dir="5400000" algn="ctr" rotWithShape="0">
                    <a:srgbClr val="6E747A">
                      <a:alpha val="43000"/>
                    </a:srgbClr>
                  </a:outerShdw>
                </a:effectLst>
                <a:uFillTx/>
              </a:rPr>
              <a:t>的绑定</a:t>
            </a:r>
          </a:p>
        </p:txBody>
      </p:sp>
      <p:sp>
        <p:nvSpPr>
          <p:cNvPr id="3" name="文本框 2"/>
          <p:cNvSpPr txBox="1"/>
          <p:nvPr/>
        </p:nvSpPr>
        <p:spPr>
          <a:xfrm>
            <a:off x="106045" y="736600"/>
            <a:ext cx="6510655" cy="5231130"/>
          </a:xfrm>
          <a:prstGeom prst="rect">
            <a:avLst/>
          </a:prstGeom>
          <a:solidFill>
            <a:schemeClr val="bg1"/>
          </a:solidFill>
        </p:spPr>
        <p:txBody>
          <a:bodyPr wrap="square" rtlCol="0">
            <a:spAutoFit/>
          </a:bodyPr>
          <a:lstStyle/>
          <a:p>
            <a:r>
              <a:rPr lang="zh-CN" altLang="en-US" b="1">
                <a:solidFill>
                  <a:srgbClr val="F1B401"/>
                </a:solidFill>
                <a:uFillTx/>
              </a:rPr>
              <a:t>绑定</a:t>
            </a:r>
            <a:r>
              <a:rPr lang="en-US" altLang="zh-CN" b="1">
                <a:solidFill>
                  <a:srgbClr val="F1B401"/>
                </a:solidFill>
                <a:uFillTx/>
              </a:rPr>
              <a:t>HTML Class</a:t>
            </a:r>
          </a:p>
          <a:p>
            <a:r>
              <a:rPr lang="en-US" altLang="zh-CN" sz="1600">
                <a:solidFill>
                  <a:schemeClr val="accent1"/>
                </a:solidFill>
                <a:uFillTx/>
              </a:rPr>
              <a:t>1.</a:t>
            </a:r>
            <a:r>
              <a:rPr lang="zh-CN" altLang="en-US" sz="1600">
                <a:solidFill>
                  <a:schemeClr val="accent1"/>
                </a:solidFill>
                <a:uFillTx/>
              </a:rPr>
              <a:t>对象语法</a:t>
            </a:r>
          </a:p>
          <a:p>
            <a:r>
              <a:rPr lang="zh-CN" altLang="en-US" sz="1200">
                <a:solidFill>
                  <a:schemeClr val="tx1"/>
                </a:solidFill>
                <a:uFillTx/>
              </a:rPr>
              <a:t>我们可以传给 v-bind:class 一个对象，以动态地切换 class：</a:t>
            </a:r>
          </a:p>
          <a:p>
            <a:r>
              <a:rPr lang="zh-CN" altLang="en-US" sz="1200">
                <a:solidFill>
                  <a:schemeClr val="tx1"/>
                </a:solidFill>
                <a:uFillTx/>
              </a:rPr>
              <a:t>&lt;div v-bind:class="{ active: isActive }"&gt;&lt;/div&gt;</a:t>
            </a:r>
          </a:p>
          <a:p>
            <a:r>
              <a:rPr lang="zh-CN" altLang="en-US" sz="1200">
                <a:solidFill>
                  <a:schemeClr val="tx1"/>
                </a:solidFill>
                <a:uFillTx/>
              </a:rPr>
              <a:t>上面的语法表示 active 这个 class 存在与否将取决于数据 property isActive 的 truthiness。</a:t>
            </a:r>
          </a:p>
          <a:p>
            <a:r>
              <a:rPr lang="zh-CN" altLang="en-US" sz="1200">
                <a:solidFill>
                  <a:schemeClr val="tx1"/>
                </a:solidFill>
                <a:uFillTx/>
              </a:rPr>
              <a:t>你可以在对象中传入更多字段来动态切换多个 class。此外，v-bind:class 指令也可以与普通的 class attribute 共存。当有如下模板：</a:t>
            </a:r>
          </a:p>
          <a:p>
            <a:r>
              <a:rPr lang="zh-CN" altLang="en-US" sz="1200">
                <a:solidFill>
                  <a:schemeClr val="tx1"/>
                </a:solidFill>
                <a:uFillTx/>
              </a:rPr>
              <a:t>&lt;div</a:t>
            </a:r>
            <a:r>
              <a:rPr lang="en-US" altLang="zh-CN" sz="1200">
                <a:solidFill>
                  <a:schemeClr val="tx1"/>
                </a:solidFill>
                <a:uFillTx/>
              </a:rPr>
              <a:t> </a:t>
            </a:r>
            <a:r>
              <a:rPr lang="zh-CN" altLang="en-US" sz="1200">
                <a:solidFill>
                  <a:schemeClr val="tx1"/>
                </a:solidFill>
                <a:uFillTx/>
              </a:rPr>
              <a:t>class="static"</a:t>
            </a:r>
            <a:r>
              <a:rPr lang="en-US" altLang="zh-CN" sz="1200">
                <a:solidFill>
                  <a:schemeClr val="tx1"/>
                </a:solidFill>
                <a:uFillTx/>
              </a:rPr>
              <a:t>  </a:t>
            </a:r>
            <a:r>
              <a:rPr lang="zh-CN" altLang="en-US" sz="1200">
                <a:solidFill>
                  <a:schemeClr val="tx1"/>
                </a:solidFill>
                <a:uFillTx/>
              </a:rPr>
              <a:t>v-bind:class="{ active: isActive, 'text-danger': hasError }"</a:t>
            </a:r>
          </a:p>
          <a:p>
            <a:r>
              <a:rPr lang="zh-CN" altLang="en-US" sz="1200">
                <a:solidFill>
                  <a:schemeClr val="tx1"/>
                </a:solidFill>
                <a:uFillTx/>
              </a:rPr>
              <a:t>&gt;&lt;/div&gt;</a:t>
            </a:r>
          </a:p>
          <a:p>
            <a:r>
              <a:rPr lang="zh-CN" altLang="en-US" sz="1200">
                <a:solidFill>
                  <a:schemeClr val="tx1"/>
                </a:solidFill>
                <a:uFillTx/>
              </a:rPr>
              <a:t>和如下 data：</a:t>
            </a:r>
          </a:p>
          <a:p>
            <a:r>
              <a:rPr lang="zh-CN" altLang="en-US" sz="1200">
                <a:solidFill>
                  <a:schemeClr val="tx1"/>
                </a:solidFill>
                <a:uFillTx/>
              </a:rPr>
              <a:t>data: {</a:t>
            </a:r>
          </a:p>
          <a:p>
            <a:r>
              <a:rPr lang="zh-CN" altLang="en-US" sz="1200">
                <a:solidFill>
                  <a:schemeClr val="tx1"/>
                </a:solidFill>
                <a:uFillTx/>
              </a:rPr>
              <a:t>  isActive: true,</a:t>
            </a:r>
          </a:p>
          <a:p>
            <a:r>
              <a:rPr lang="zh-CN" altLang="en-US" sz="1200">
                <a:solidFill>
                  <a:schemeClr val="tx1"/>
                </a:solidFill>
                <a:uFillTx/>
              </a:rPr>
              <a:t>  hasError: false</a:t>
            </a:r>
          </a:p>
          <a:p>
            <a:r>
              <a:rPr lang="zh-CN" altLang="en-US" sz="1200">
                <a:solidFill>
                  <a:schemeClr val="tx1"/>
                </a:solidFill>
                <a:uFillTx/>
              </a:rPr>
              <a:t>}</a:t>
            </a:r>
          </a:p>
          <a:p>
            <a:r>
              <a:rPr lang="zh-CN" altLang="en-US" sz="1200">
                <a:solidFill>
                  <a:schemeClr val="tx1"/>
                </a:solidFill>
                <a:uFillTx/>
              </a:rPr>
              <a:t>结果渲染为：</a:t>
            </a:r>
          </a:p>
          <a:p>
            <a:r>
              <a:rPr lang="zh-CN" altLang="en-US" sz="1200">
                <a:solidFill>
                  <a:schemeClr val="tx1"/>
                </a:solidFill>
                <a:uFillTx/>
              </a:rPr>
              <a:t>&lt;div class="static active"&gt;&lt;/div&gt;</a:t>
            </a:r>
          </a:p>
          <a:p>
            <a:r>
              <a:rPr lang="zh-CN" altLang="en-US" sz="1200">
                <a:solidFill>
                  <a:schemeClr val="tx1"/>
                </a:solidFill>
                <a:uFillTx/>
              </a:rPr>
              <a:t>当 isActive 或者 hasError 变化时，class 列表将相应地更新。例如，如果 hasError 的值为 true，class 列表将变为 "static active text-danger"。</a:t>
            </a:r>
          </a:p>
          <a:p>
            <a:r>
              <a:rPr lang="zh-CN" altLang="en-US" sz="1200">
                <a:uFillTx/>
                <a:sym typeface="+mn-ea"/>
              </a:rPr>
              <a:t>绑定的数据对象不必内联定义在模板里：</a:t>
            </a:r>
            <a:endParaRPr lang="zh-CN" altLang="en-US" sz="1200">
              <a:solidFill>
                <a:schemeClr val="tx1"/>
              </a:solidFill>
              <a:uFillTx/>
            </a:endParaRPr>
          </a:p>
          <a:p>
            <a:r>
              <a:rPr lang="zh-CN" altLang="en-US" sz="1200">
                <a:uFillTx/>
                <a:sym typeface="+mn-ea"/>
              </a:rPr>
              <a:t>&lt;div v-bind:class="classObject"&gt;&lt;/div&gt;</a:t>
            </a:r>
            <a:endParaRPr lang="zh-CN" altLang="en-US" sz="1200">
              <a:solidFill>
                <a:schemeClr val="tx1"/>
              </a:solidFill>
              <a:uFillTx/>
            </a:endParaRPr>
          </a:p>
          <a:p>
            <a:r>
              <a:rPr lang="zh-CN" altLang="en-US" sz="1200">
                <a:uFillTx/>
                <a:sym typeface="+mn-ea"/>
              </a:rPr>
              <a:t>data: {</a:t>
            </a:r>
            <a:endParaRPr lang="zh-CN" altLang="en-US" sz="1200">
              <a:solidFill>
                <a:schemeClr val="tx1"/>
              </a:solidFill>
              <a:uFillTx/>
            </a:endParaRPr>
          </a:p>
          <a:p>
            <a:r>
              <a:rPr lang="zh-CN" altLang="en-US" sz="1200">
                <a:uFillTx/>
                <a:sym typeface="+mn-ea"/>
              </a:rPr>
              <a:t>  classObject: {</a:t>
            </a:r>
            <a:endParaRPr lang="zh-CN" altLang="en-US" sz="1200">
              <a:solidFill>
                <a:schemeClr val="tx1"/>
              </a:solidFill>
              <a:uFillTx/>
            </a:endParaRPr>
          </a:p>
          <a:p>
            <a:r>
              <a:rPr lang="zh-CN" altLang="en-US" sz="1200">
                <a:uFillTx/>
                <a:sym typeface="+mn-ea"/>
              </a:rPr>
              <a:t>    active: true,</a:t>
            </a:r>
            <a:endParaRPr lang="zh-CN" altLang="en-US" sz="1200">
              <a:solidFill>
                <a:schemeClr val="tx1"/>
              </a:solidFill>
              <a:uFillTx/>
            </a:endParaRPr>
          </a:p>
          <a:p>
            <a:r>
              <a:rPr lang="zh-CN" altLang="en-US" sz="1200">
                <a:uFillTx/>
                <a:sym typeface="+mn-ea"/>
              </a:rPr>
              <a:t>    'text-danger': false</a:t>
            </a:r>
            <a:endParaRPr lang="zh-CN" altLang="en-US" sz="1200">
              <a:solidFill>
                <a:schemeClr val="tx1"/>
              </a:solidFill>
              <a:uFillTx/>
            </a:endParaRPr>
          </a:p>
          <a:p>
            <a:r>
              <a:rPr lang="zh-CN" altLang="en-US" sz="1200">
                <a:uFillTx/>
                <a:sym typeface="+mn-ea"/>
              </a:rPr>
              <a:t>  }</a:t>
            </a:r>
            <a:endParaRPr lang="zh-CN" altLang="en-US" sz="1200">
              <a:solidFill>
                <a:schemeClr val="tx1"/>
              </a:solidFill>
              <a:uFillTx/>
            </a:endParaRPr>
          </a:p>
          <a:p>
            <a:r>
              <a:rPr lang="zh-CN" altLang="en-US" sz="1200">
                <a:uFillTx/>
                <a:sym typeface="+mn-ea"/>
              </a:rPr>
              <a:t>}</a:t>
            </a:r>
            <a:endParaRPr lang="zh-CN" altLang="en-US" sz="1200">
              <a:solidFill>
                <a:schemeClr val="tx1"/>
              </a:solidFill>
              <a:uFillTx/>
            </a:endParaRPr>
          </a:p>
          <a:p>
            <a:r>
              <a:rPr lang="zh-CN" altLang="en-US" sz="1200">
                <a:uFillTx/>
                <a:sym typeface="+mn-ea"/>
              </a:rPr>
              <a:t>渲染的结果和上面一样。我们也可以在这里绑定一个返回对象的计算属性。</a:t>
            </a:r>
            <a:endParaRPr lang="zh-CN" altLang="en-US" sz="1200">
              <a:solidFill>
                <a:schemeClr val="tx1"/>
              </a:solidFill>
              <a:uFillTx/>
            </a:endParaRPr>
          </a:p>
        </p:txBody>
      </p:sp>
      <p:sp>
        <p:nvSpPr>
          <p:cNvPr id="5" name="文本框 4"/>
          <p:cNvSpPr txBox="1"/>
          <p:nvPr/>
        </p:nvSpPr>
        <p:spPr>
          <a:xfrm>
            <a:off x="6616700" y="182245"/>
            <a:ext cx="5313680" cy="5692775"/>
          </a:xfrm>
          <a:prstGeom prst="rect">
            <a:avLst/>
          </a:prstGeom>
          <a:solidFill>
            <a:schemeClr val="bg1"/>
          </a:solidFill>
        </p:spPr>
        <p:txBody>
          <a:bodyPr wrap="square" rtlCol="0">
            <a:spAutoFit/>
          </a:bodyPr>
          <a:lstStyle/>
          <a:p>
            <a:r>
              <a:rPr lang="zh-CN" altLang="en-US" sz="1200">
                <a:solidFill>
                  <a:schemeClr val="tx1"/>
                </a:solidFill>
                <a:uFillTx/>
                <a:sym typeface="+mn-ea"/>
              </a:rPr>
              <a:t>这是一个常用且强大的模式：</a:t>
            </a:r>
            <a:endParaRPr lang="zh-CN" altLang="en-US" sz="1200">
              <a:solidFill>
                <a:schemeClr val="tx1"/>
              </a:solidFill>
              <a:uFillTx/>
            </a:endParaRPr>
          </a:p>
          <a:p>
            <a:r>
              <a:rPr lang="zh-CN" altLang="en-US" sz="1200">
                <a:solidFill>
                  <a:schemeClr val="tx1"/>
                </a:solidFill>
                <a:uFillTx/>
                <a:sym typeface="+mn-ea"/>
              </a:rPr>
              <a:t>&lt;div v-bind:class="classObject"&gt;&lt;/div&gt;</a:t>
            </a:r>
            <a:endParaRPr lang="zh-CN" altLang="en-US" sz="1200">
              <a:solidFill>
                <a:schemeClr val="tx1"/>
              </a:solidFill>
              <a:uFillTx/>
            </a:endParaRPr>
          </a:p>
          <a:p>
            <a:r>
              <a:rPr lang="zh-CN" altLang="en-US" sz="1200">
                <a:solidFill>
                  <a:schemeClr val="tx1"/>
                </a:solidFill>
                <a:uFillTx/>
                <a:sym typeface="+mn-ea"/>
              </a:rPr>
              <a:t>data: {</a:t>
            </a:r>
            <a:endParaRPr lang="zh-CN" altLang="en-US" sz="1200">
              <a:solidFill>
                <a:schemeClr val="tx1"/>
              </a:solidFill>
              <a:uFillTx/>
            </a:endParaRPr>
          </a:p>
          <a:p>
            <a:r>
              <a:rPr lang="zh-CN" altLang="en-US" sz="1200">
                <a:solidFill>
                  <a:schemeClr val="tx1"/>
                </a:solidFill>
                <a:uFillTx/>
                <a:sym typeface="+mn-ea"/>
              </a:rPr>
              <a:t>  isActive: true,</a:t>
            </a:r>
            <a:endParaRPr lang="zh-CN" altLang="en-US" sz="1200">
              <a:solidFill>
                <a:schemeClr val="tx1"/>
              </a:solidFill>
              <a:uFillTx/>
            </a:endParaRPr>
          </a:p>
          <a:p>
            <a:r>
              <a:rPr lang="zh-CN" altLang="en-US" sz="1200">
                <a:solidFill>
                  <a:schemeClr val="tx1"/>
                </a:solidFill>
                <a:uFillTx/>
                <a:sym typeface="+mn-ea"/>
              </a:rPr>
              <a:t>  error: null</a:t>
            </a:r>
            <a:endParaRPr lang="zh-CN" altLang="en-US" sz="1200">
              <a:solidFill>
                <a:schemeClr val="tx1"/>
              </a:solidFill>
              <a:uFillTx/>
            </a:endParaRPr>
          </a:p>
          <a:p>
            <a:r>
              <a:rPr lang="zh-CN" altLang="en-US" sz="1200">
                <a:solidFill>
                  <a:schemeClr val="tx1"/>
                </a:solidFill>
                <a:uFillTx/>
                <a:sym typeface="+mn-ea"/>
              </a:rPr>
              <a:t>},</a:t>
            </a:r>
            <a:endParaRPr lang="zh-CN" altLang="en-US" sz="1200">
              <a:solidFill>
                <a:schemeClr val="tx1"/>
              </a:solidFill>
              <a:uFillTx/>
            </a:endParaRPr>
          </a:p>
          <a:p>
            <a:r>
              <a:rPr lang="zh-CN" altLang="en-US" sz="1200">
                <a:solidFill>
                  <a:schemeClr val="tx1"/>
                </a:solidFill>
                <a:uFillTx/>
                <a:sym typeface="+mn-ea"/>
              </a:rPr>
              <a:t>computed: {</a:t>
            </a:r>
            <a:endParaRPr lang="zh-CN" altLang="en-US" sz="1200">
              <a:solidFill>
                <a:schemeClr val="tx1"/>
              </a:solidFill>
              <a:uFillTx/>
            </a:endParaRPr>
          </a:p>
          <a:p>
            <a:r>
              <a:rPr lang="zh-CN" altLang="en-US" sz="1200">
                <a:solidFill>
                  <a:schemeClr val="tx1"/>
                </a:solidFill>
                <a:uFillTx/>
                <a:sym typeface="+mn-ea"/>
              </a:rPr>
              <a:t>  classObject: function () {</a:t>
            </a:r>
            <a:endParaRPr lang="zh-CN" altLang="en-US" sz="1200">
              <a:solidFill>
                <a:schemeClr val="tx1"/>
              </a:solidFill>
              <a:uFillTx/>
            </a:endParaRPr>
          </a:p>
          <a:p>
            <a:r>
              <a:rPr lang="zh-CN" altLang="en-US" sz="1200">
                <a:solidFill>
                  <a:schemeClr val="tx1"/>
                </a:solidFill>
                <a:uFillTx/>
                <a:sym typeface="+mn-ea"/>
              </a:rPr>
              <a:t>    return {</a:t>
            </a:r>
            <a:endParaRPr lang="zh-CN" altLang="en-US" sz="1200">
              <a:solidFill>
                <a:schemeClr val="tx1"/>
              </a:solidFill>
              <a:uFillTx/>
            </a:endParaRPr>
          </a:p>
          <a:p>
            <a:r>
              <a:rPr lang="zh-CN" altLang="en-US" sz="1200">
                <a:solidFill>
                  <a:schemeClr val="tx1"/>
                </a:solidFill>
                <a:uFillTx/>
                <a:sym typeface="+mn-ea"/>
              </a:rPr>
              <a:t>      active: this.isActive &amp;&amp; !this.error,</a:t>
            </a:r>
            <a:endParaRPr lang="zh-CN" altLang="en-US" sz="1200">
              <a:solidFill>
                <a:schemeClr val="tx1"/>
              </a:solidFill>
              <a:uFillTx/>
            </a:endParaRPr>
          </a:p>
          <a:p>
            <a:r>
              <a:rPr lang="zh-CN" altLang="en-US" sz="1200">
                <a:solidFill>
                  <a:schemeClr val="tx1"/>
                </a:solidFill>
                <a:uFillTx/>
                <a:sym typeface="+mn-ea"/>
              </a:rPr>
              <a:t>      'text-danger': this.error &amp;&amp; this.error.type === 'fatal'</a:t>
            </a:r>
            <a:endParaRPr lang="zh-CN" altLang="en-US" sz="1200">
              <a:solidFill>
                <a:schemeClr val="tx1"/>
              </a:solidFill>
              <a:uFillTx/>
            </a:endParaRPr>
          </a:p>
          <a:p>
            <a:r>
              <a:rPr lang="zh-CN" altLang="en-US" sz="1200">
                <a:solidFill>
                  <a:schemeClr val="tx1"/>
                </a:solidFill>
                <a:uFillTx/>
                <a:sym typeface="+mn-ea"/>
              </a:rPr>
              <a:t>    }</a:t>
            </a:r>
            <a:endParaRPr lang="zh-CN" altLang="en-US" sz="1200">
              <a:solidFill>
                <a:schemeClr val="tx1"/>
              </a:solidFill>
              <a:uFillTx/>
            </a:endParaRPr>
          </a:p>
          <a:p>
            <a:r>
              <a:rPr lang="zh-CN" altLang="en-US" sz="1200">
                <a:solidFill>
                  <a:schemeClr val="tx1"/>
                </a:solidFill>
                <a:uFillTx/>
                <a:sym typeface="+mn-ea"/>
              </a:rPr>
              <a:t>  }</a:t>
            </a:r>
            <a:endParaRPr lang="zh-CN" altLang="en-US" sz="1200">
              <a:solidFill>
                <a:schemeClr val="tx1"/>
              </a:solidFill>
              <a:uFillTx/>
            </a:endParaRPr>
          </a:p>
          <a:p>
            <a:r>
              <a:rPr lang="zh-CN" altLang="en-US" sz="1200">
                <a:solidFill>
                  <a:schemeClr val="tx1"/>
                </a:solidFill>
                <a:uFillTx/>
                <a:sym typeface="+mn-ea"/>
              </a:rPr>
              <a:t>}</a:t>
            </a:r>
          </a:p>
          <a:p>
            <a:r>
              <a:rPr lang="en-US" altLang="zh-CN" sz="1600">
                <a:solidFill>
                  <a:schemeClr val="accent1"/>
                </a:solidFill>
                <a:uFillTx/>
                <a:sym typeface="+mn-ea"/>
              </a:rPr>
              <a:t>2.</a:t>
            </a:r>
            <a:r>
              <a:rPr lang="zh-CN" altLang="en-US" sz="1600">
                <a:solidFill>
                  <a:schemeClr val="accent1"/>
                </a:solidFill>
                <a:uFillTx/>
                <a:sym typeface="+mn-ea"/>
              </a:rPr>
              <a:t>数组语法</a:t>
            </a:r>
          </a:p>
          <a:p>
            <a:r>
              <a:rPr lang="zh-CN" altLang="en-US" sz="1200">
                <a:solidFill>
                  <a:schemeClr val="tx1"/>
                </a:solidFill>
                <a:uFillTx/>
                <a:sym typeface="+mn-ea"/>
              </a:rPr>
              <a:t>我们可以把一个数组传给 v-bind:class，以应用一个 class 列表：</a:t>
            </a:r>
          </a:p>
          <a:p>
            <a:r>
              <a:rPr lang="zh-CN" altLang="en-US" sz="1200">
                <a:solidFill>
                  <a:schemeClr val="tx1"/>
                </a:solidFill>
                <a:uFillTx/>
                <a:sym typeface="+mn-ea"/>
              </a:rPr>
              <a:t>&lt;div v-bind:class="[activeClass, errorClass]"&gt;&lt;/div&gt;</a:t>
            </a:r>
          </a:p>
          <a:p>
            <a:r>
              <a:rPr lang="zh-CN" altLang="en-US" sz="1200">
                <a:solidFill>
                  <a:schemeClr val="tx1"/>
                </a:solidFill>
                <a:uFillTx/>
                <a:sym typeface="+mn-ea"/>
              </a:rPr>
              <a:t>data: {</a:t>
            </a:r>
          </a:p>
          <a:p>
            <a:r>
              <a:rPr lang="zh-CN" altLang="en-US" sz="1200">
                <a:solidFill>
                  <a:schemeClr val="tx1"/>
                </a:solidFill>
                <a:uFillTx/>
                <a:sym typeface="+mn-ea"/>
              </a:rPr>
              <a:t>  activeClass: 'active',</a:t>
            </a:r>
          </a:p>
          <a:p>
            <a:r>
              <a:rPr lang="zh-CN" altLang="en-US" sz="1200">
                <a:solidFill>
                  <a:schemeClr val="tx1"/>
                </a:solidFill>
                <a:uFillTx/>
                <a:sym typeface="+mn-ea"/>
              </a:rPr>
              <a:t>  errorClass: 'text-danger'</a:t>
            </a:r>
          </a:p>
          <a:p>
            <a:r>
              <a:rPr lang="zh-CN" altLang="en-US" sz="1200">
                <a:solidFill>
                  <a:schemeClr val="tx1"/>
                </a:solidFill>
                <a:uFillTx/>
                <a:sym typeface="+mn-ea"/>
              </a:rPr>
              <a:t>}</a:t>
            </a:r>
          </a:p>
          <a:p>
            <a:r>
              <a:rPr lang="zh-CN" altLang="en-US" sz="1200">
                <a:solidFill>
                  <a:schemeClr val="tx1"/>
                </a:solidFill>
                <a:uFillTx/>
                <a:sym typeface="+mn-ea"/>
              </a:rPr>
              <a:t>渲染为：</a:t>
            </a:r>
          </a:p>
          <a:p>
            <a:r>
              <a:rPr lang="zh-CN" altLang="en-US" sz="1200">
                <a:solidFill>
                  <a:schemeClr val="tx1"/>
                </a:solidFill>
                <a:uFillTx/>
                <a:sym typeface="+mn-ea"/>
              </a:rPr>
              <a:t>&lt;div class="active text-danger"&gt;&lt;/div&gt;</a:t>
            </a:r>
          </a:p>
          <a:p>
            <a:r>
              <a:rPr lang="zh-CN" altLang="en-US" sz="1200">
                <a:solidFill>
                  <a:schemeClr val="tx1"/>
                </a:solidFill>
                <a:uFillTx/>
                <a:sym typeface="+mn-ea"/>
              </a:rPr>
              <a:t>如果你也想根据条件切换列表中的 class，可以用三元表达式：</a:t>
            </a:r>
          </a:p>
          <a:p>
            <a:r>
              <a:rPr lang="zh-CN" altLang="en-US" sz="1200">
                <a:solidFill>
                  <a:schemeClr val="tx1"/>
                </a:solidFill>
                <a:uFillTx/>
                <a:sym typeface="+mn-ea"/>
              </a:rPr>
              <a:t>&lt;div v-bind:class="[isActive ? activeClass : '', errorClass]"&gt;&lt;/div&gt;</a:t>
            </a:r>
          </a:p>
          <a:p>
            <a:r>
              <a:rPr lang="zh-CN" altLang="en-US" sz="1200">
                <a:solidFill>
                  <a:schemeClr val="tx1"/>
                </a:solidFill>
                <a:uFillTx/>
                <a:sym typeface="+mn-ea"/>
              </a:rPr>
              <a:t>这样写将始终添加 errorClass，但是只有在 isActive 是 truthy[1] 时才添加 activeClass。</a:t>
            </a:r>
          </a:p>
          <a:p>
            <a:r>
              <a:rPr lang="zh-CN" altLang="en-US" sz="1200">
                <a:solidFill>
                  <a:schemeClr val="tx1"/>
                </a:solidFill>
                <a:uFillTx/>
                <a:sym typeface="+mn-ea"/>
              </a:rPr>
              <a:t>不过，当有多个条件 class 时这样写有些繁琐。所以在数组语法中也可以使用对象语法：</a:t>
            </a:r>
          </a:p>
          <a:p>
            <a:r>
              <a:rPr lang="zh-CN" altLang="en-US" sz="1200">
                <a:solidFill>
                  <a:schemeClr val="tx1"/>
                </a:solidFill>
                <a:uFillTx/>
                <a:sym typeface="+mn-ea"/>
              </a:rPr>
              <a:t>&lt;div v-bind:class="[{ active: isActive }, errorClass]"&gt;&lt;/div&gt;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05728" y="91440"/>
            <a:ext cx="4176395"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uFillTx/>
              </a:rPr>
              <a:t>class</a:t>
            </a:r>
            <a:r>
              <a:rPr lang="zh-CN" altLang="en-US" sz="3600" b="1">
                <a:solidFill>
                  <a:schemeClr val="accent1"/>
                </a:solidFill>
                <a:effectLst>
                  <a:outerShdw blurRad="38100" dist="25400" dir="5400000" algn="ctr" rotWithShape="0">
                    <a:srgbClr val="6E747A">
                      <a:alpha val="43000"/>
                    </a:srgbClr>
                  </a:outerShdw>
                </a:effectLst>
                <a:uFillTx/>
              </a:rPr>
              <a:t>与</a:t>
            </a:r>
            <a:r>
              <a:rPr lang="en-US" altLang="zh-CN" sz="3600" b="1">
                <a:solidFill>
                  <a:schemeClr val="accent1"/>
                </a:solidFill>
                <a:effectLst>
                  <a:outerShdw blurRad="38100" dist="25400" dir="5400000" algn="ctr" rotWithShape="0">
                    <a:srgbClr val="6E747A">
                      <a:alpha val="43000"/>
                    </a:srgbClr>
                  </a:outerShdw>
                </a:effectLst>
                <a:uFillTx/>
              </a:rPr>
              <a:t>style</a:t>
            </a:r>
            <a:r>
              <a:rPr lang="zh-CN" altLang="en-US" sz="3600" b="1">
                <a:solidFill>
                  <a:schemeClr val="accent1"/>
                </a:solidFill>
                <a:effectLst>
                  <a:outerShdw blurRad="38100" dist="25400" dir="5400000" algn="ctr" rotWithShape="0">
                    <a:srgbClr val="6E747A">
                      <a:alpha val="43000"/>
                    </a:srgbClr>
                  </a:outerShdw>
                </a:effectLst>
                <a:uFillTx/>
              </a:rPr>
              <a:t>的绑定</a:t>
            </a:r>
          </a:p>
        </p:txBody>
      </p:sp>
      <p:sp>
        <p:nvSpPr>
          <p:cNvPr id="3" name="文本框 2"/>
          <p:cNvSpPr txBox="1"/>
          <p:nvPr/>
        </p:nvSpPr>
        <p:spPr>
          <a:xfrm>
            <a:off x="106045" y="736600"/>
            <a:ext cx="5605780" cy="5446395"/>
          </a:xfrm>
          <a:prstGeom prst="rect">
            <a:avLst/>
          </a:prstGeom>
          <a:solidFill>
            <a:schemeClr val="bg1"/>
          </a:solidFill>
        </p:spPr>
        <p:txBody>
          <a:bodyPr wrap="square" rtlCol="0">
            <a:spAutoFit/>
          </a:bodyPr>
          <a:lstStyle/>
          <a:p>
            <a:r>
              <a:rPr lang="zh-CN" altLang="en-US" b="1">
                <a:solidFill>
                  <a:srgbClr val="F1B401"/>
                </a:solidFill>
                <a:uFillTx/>
              </a:rPr>
              <a:t>绑定</a:t>
            </a:r>
            <a:r>
              <a:rPr lang="en-US" altLang="zh-CN" b="1">
                <a:solidFill>
                  <a:srgbClr val="F1B401"/>
                </a:solidFill>
                <a:uFillTx/>
              </a:rPr>
              <a:t>HTML Class</a:t>
            </a:r>
          </a:p>
          <a:p>
            <a:r>
              <a:rPr lang="en-US" altLang="zh-CN" sz="1600">
                <a:solidFill>
                  <a:schemeClr val="accent1"/>
                </a:solidFill>
                <a:uFillTx/>
              </a:rPr>
              <a:t>3.</a:t>
            </a:r>
            <a:r>
              <a:rPr lang="zh-CN" altLang="en-US" sz="1600">
                <a:solidFill>
                  <a:schemeClr val="accent1"/>
                </a:solidFill>
                <a:uFillTx/>
              </a:rPr>
              <a:t>用在组件上</a:t>
            </a:r>
          </a:p>
          <a:p>
            <a:r>
              <a:rPr lang="zh-CN" altLang="en-US" sz="1200">
                <a:solidFill>
                  <a:schemeClr val="tx1"/>
                </a:solidFill>
                <a:uFillTx/>
              </a:rPr>
              <a:t>当在一个自定义组件上使用 class property 时，这些 class 将被添加到该组件的根元素上面。这个元素上已经存在的 class 不会被覆盖。</a:t>
            </a:r>
          </a:p>
          <a:p>
            <a:r>
              <a:rPr lang="zh-CN" altLang="en-US" sz="1200">
                <a:solidFill>
                  <a:schemeClr val="tx1"/>
                </a:solidFill>
                <a:uFillTx/>
              </a:rPr>
              <a:t>例如，如果你声明了这个组件：</a:t>
            </a:r>
          </a:p>
          <a:p>
            <a:r>
              <a:rPr lang="zh-CN" altLang="en-US" sz="1200">
                <a:solidFill>
                  <a:schemeClr val="tx1"/>
                </a:solidFill>
                <a:uFillTx/>
              </a:rPr>
              <a:t>Vue.component('my-component', {</a:t>
            </a:r>
          </a:p>
          <a:p>
            <a:r>
              <a:rPr lang="zh-CN" altLang="en-US" sz="1200">
                <a:solidFill>
                  <a:schemeClr val="tx1"/>
                </a:solidFill>
                <a:uFillTx/>
              </a:rPr>
              <a:t>  template: '&lt;p class="foo bar"&gt;Hi&lt;/p&gt;'</a:t>
            </a:r>
          </a:p>
          <a:p>
            <a:r>
              <a:rPr lang="zh-CN" altLang="en-US" sz="1200">
                <a:solidFill>
                  <a:schemeClr val="tx1"/>
                </a:solidFill>
                <a:uFillTx/>
              </a:rPr>
              <a:t>})</a:t>
            </a:r>
          </a:p>
          <a:p>
            <a:r>
              <a:rPr lang="zh-CN" altLang="en-US" sz="1200">
                <a:solidFill>
                  <a:schemeClr val="tx1"/>
                </a:solidFill>
                <a:uFillTx/>
              </a:rPr>
              <a:t>然后在使用它的时候添加一些 class：</a:t>
            </a:r>
          </a:p>
          <a:p>
            <a:r>
              <a:rPr lang="zh-CN" altLang="en-US" sz="1200">
                <a:solidFill>
                  <a:schemeClr val="tx1"/>
                </a:solidFill>
                <a:uFillTx/>
              </a:rPr>
              <a:t>&lt;my-component class="baz boo"&gt;&lt;/my-component&gt;</a:t>
            </a:r>
          </a:p>
          <a:p>
            <a:r>
              <a:rPr lang="zh-CN" altLang="en-US" sz="1200">
                <a:solidFill>
                  <a:schemeClr val="tx1"/>
                </a:solidFill>
                <a:uFillTx/>
              </a:rPr>
              <a:t>HTML 将被渲染为：</a:t>
            </a:r>
          </a:p>
          <a:p>
            <a:r>
              <a:rPr lang="zh-CN" altLang="en-US" sz="1200">
                <a:solidFill>
                  <a:schemeClr val="tx1"/>
                </a:solidFill>
                <a:uFillTx/>
              </a:rPr>
              <a:t>&lt;p class="foo bar baz boo"&gt;Hi&lt;/p&gt;</a:t>
            </a:r>
          </a:p>
          <a:p>
            <a:r>
              <a:rPr lang="zh-CN" altLang="en-US" sz="1200">
                <a:solidFill>
                  <a:schemeClr val="tx1"/>
                </a:solidFill>
                <a:uFillTx/>
              </a:rPr>
              <a:t>对于带数据绑定 class 也同样适用：</a:t>
            </a:r>
          </a:p>
          <a:p>
            <a:r>
              <a:rPr lang="zh-CN" altLang="en-US" sz="1200">
                <a:solidFill>
                  <a:schemeClr val="tx1"/>
                </a:solidFill>
                <a:uFillTx/>
              </a:rPr>
              <a:t>&lt;my-component v-bind:class="{ active: isActive }"&gt;&lt;/my-component&gt;</a:t>
            </a:r>
          </a:p>
          <a:p>
            <a:r>
              <a:rPr lang="zh-CN" altLang="en-US" sz="1200">
                <a:solidFill>
                  <a:schemeClr val="tx1"/>
                </a:solidFill>
                <a:uFillTx/>
              </a:rPr>
              <a:t>当 isActive 为 truthy[1] 时，HTML 将被渲染成为：</a:t>
            </a:r>
          </a:p>
          <a:p>
            <a:r>
              <a:rPr lang="zh-CN" altLang="en-US" sz="1200">
                <a:solidFill>
                  <a:schemeClr val="tx1"/>
                </a:solidFill>
                <a:uFillTx/>
              </a:rPr>
              <a:t>&lt;p class="foo bar active"&gt;Hi&lt;/p&gt;</a:t>
            </a:r>
          </a:p>
          <a:p>
            <a:pPr algn="l">
              <a:buClrTx/>
              <a:buSzTx/>
              <a:buFontTx/>
            </a:pPr>
            <a:r>
              <a:rPr lang="zh-CN" altLang="en-US" sz="1800" b="1">
                <a:solidFill>
                  <a:srgbClr val="F1B401"/>
                </a:solidFill>
                <a:uFillTx/>
                <a:sym typeface="+mn-ea"/>
              </a:rPr>
              <a:t>绑定内联样式</a:t>
            </a:r>
            <a:endParaRPr lang="zh-CN" altLang="en-US" sz="1800" b="1">
              <a:solidFill>
                <a:srgbClr val="F1B401"/>
              </a:solidFill>
              <a:uFillTx/>
            </a:endParaRPr>
          </a:p>
          <a:p>
            <a:r>
              <a:rPr lang="en-US" sz="1600">
                <a:solidFill>
                  <a:schemeClr val="accent1"/>
                </a:solidFill>
                <a:uFillTx/>
                <a:sym typeface="+mn-ea"/>
              </a:rPr>
              <a:t>1.</a:t>
            </a:r>
            <a:r>
              <a:rPr lang="zh-CN" altLang="en-US" sz="1600">
                <a:solidFill>
                  <a:schemeClr val="accent1"/>
                </a:solidFill>
                <a:uFillTx/>
                <a:sym typeface="+mn-ea"/>
              </a:rPr>
              <a:t>对象语法</a:t>
            </a:r>
          </a:p>
          <a:p>
            <a:pPr algn="l">
              <a:buClrTx/>
              <a:buSzTx/>
              <a:buNone/>
            </a:pPr>
            <a:r>
              <a:rPr lang="zh-CN" altLang="en-US" sz="1200">
                <a:uFillTx/>
                <a:sym typeface="+mn-ea"/>
              </a:rPr>
              <a:t>v-bind:style 的对象语法十分直观——看着非常像 CSS，但其实是一个 JavaScript 对象。CSS property 名可以用驼峰式 (camelCase) 或短横线分隔 (kebab-case，记得用引号括起来) 来命名：</a:t>
            </a:r>
          </a:p>
          <a:p>
            <a:pPr algn="l">
              <a:buClrTx/>
              <a:buSzTx/>
              <a:buNone/>
            </a:pPr>
            <a:r>
              <a:rPr lang="zh-CN" altLang="en-US" sz="1200">
                <a:uFillTx/>
                <a:sym typeface="+mn-ea"/>
              </a:rPr>
              <a:t>&lt;div v-bind:style="{ color: activeColor, fontSize: fontSize + 'px' }"&gt;&lt;/div&gt;</a:t>
            </a:r>
          </a:p>
          <a:p>
            <a:pPr algn="l">
              <a:buClrTx/>
              <a:buSzTx/>
              <a:buNone/>
            </a:pPr>
            <a:r>
              <a:rPr lang="zh-CN" altLang="en-US" sz="1200">
                <a:uFillTx/>
                <a:sym typeface="+mn-ea"/>
              </a:rPr>
              <a:t>data: {</a:t>
            </a:r>
          </a:p>
          <a:p>
            <a:pPr algn="l">
              <a:buClrTx/>
              <a:buSzTx/>
              <a:buNone/>
            </a:pPr>
            <a:r>
              <a:rPr lang="zh-CN" altLang="en-US" sz="1200">
                <a:uFillTx/>
                <a:sym typeface="+mn-ea"/>
              </a:rPr>
              <a:t>  activeColor: 'red',</a:t>
            </a:r>
          </a:p>
          <a:p>
            <a:pPr algn="l">
              <a:buClrTx/>
              <a:buSzTx/>
              <a:buNone/>
            </a:pPr>
            <a:r>
              <a:rPr lang="zh-CN" altLang="en-US" sz="1200">
                <a:uFillTx/>
                <a:sym typeface="+mn-ea"/>
              </a:rPr>
              <a:t>  fontSize: 30</a:t>
            </a:r>
          </a:p>
          <a:p>
            <a:pPr algn="l">
              <a:buClrTx/>
              <a:buSzTx/>
              <a:buNone/>
            </a:pPr>
            <a:r>
              <a:rPr lang="zh-CN" altLang="en-US" sz="1200">
                <a:uFillTx/>
                <a:sym typeface="+mn-ea"/>
              </a:rPr>
              <a:t>}</a:t>
            </a:r>
          </a:p>
          <a:p>
            <a:pPr algn="l">
              <a:buClrTx/>
              <a:buSzTx/>
              <a:buNone/>
            </a:pPr>
            <a:endParaRPr lang="zh-CN" altLang="en-US" sz="1600">
              <a:solidFill>
                <a:schemeClr val="accent1"/>
              </a:solidFill>
              <a:uFillTx/>
              <a:sym typeface="+mn-ea"/>
            </a:endParaRPr>
          </a:p>
        </p:txBody>
      </p:sp>
      <p:sp>
        <p:nvSpPr>
          <p:cNvPr id="5" name="文本框 4"/>
          <p:cNvSpPr txBox="1"/>
          <p:nvPr/>
        </p:nvSpPr>
        <p:spPr>
          <a:xfrm>
            <a:off x="5883910" y="1167130"/>
            <a:ext cx="5691505" cy="5015865"/>
          </a:xfrm>
          <a:prstGeom prst="rect">
            <a:avLst/>
          </a:prstGeom>
          <a:solidFill>
            <a:schemeClr val="bg1"/>
          </a:solidFill>
        </p:spPr>
        <p:txBody>
          <a:bodyPr wrap="square" rtlCol="0">
            <a:spAutoFit/>
          </a:bodyPr>
          <a:lstStyle/>
          <a:p>
            <a:pPr algn="l">
              <a:buClrTx/>
              <a:buSzTx/>
              <a:buNone/>
            </a:pPr>
            <a:r>
              <a:rPr lang="zh-CN" altLang="en-US" sz="1200">
                <a:uFillTx/>
                <a:sym typeface="+mn-ea"/>
              </a:rPr>
              <a:t>直接绑定到一个样式对象通常更好，这会让模板更清晰：</a:t>
            </a:r>
          </a:p>
          <a:p>
            <a:pPr algn="l">
              <a:buClrTx/>
              <a:buSzTx/>
              <a:buNone/>
            </a:pPr>
            <a:r>
              <a:rPr lang="zh-CN" altLang="en-US" sz="1200">
                <a:uFillTx/>
                <a:sym typeface="+mn-ea"/>
              </a:rPr>
              <a:t>&lt;div v-bind:style="styleObject"&gt;&lt;/div&gt;</a:t>
            </a:r>
          </a:p>
          <a:p>
            <a:pPr algn="l">
              <a:buClrTx/>
              <a:buSzTx/>
              <a:buNone/>
            </a:pPr>
            <a:r>
              <a:rPr lang="zh-CN" altLang="en-US" sz="1200">
                <a:uFillTx/>
                <a:sym typeface="+mn-ea"/>
              </a:rPr>
              <a:t>data: {</a:t>
            </a:r>
          </a:p>
          <a:p>
            <a:pPr algn="l">
              <a:buClrTx/>
              <a:buSzTx/>
              <a:buNone/>
            </a:pPr>
            <a:r>
              <a:rPr lang="zh-CN" altLang="en-US" sz="1200">
                <a:uFillTx/>
                <a:sym typeface="+mn-ea"/>
              </a:rPr>
              <a:t>  styleObject: {</a:t>
            </a:r>
          </a:p>
          <a:p>
            <a:pPr algn="l">
              <a:buClrTx/>
              <a:buSzTx/>
              <a:buNone/>
            </a:pPr>
            <a:r>
              <a:rPr lang="zh-CN" altLang="en-US" sz="1200">
                <a:uFillTx/>
                <a:sym typeface="+mn-ea"/>
              </a:rPr>
              <a:t>    color: 'red',</a:t>
            </a:r>
          </a:p>
          <a:p>
            <a:pPr algn="l">
              <a:buClrTx/>
              <a:buSzTx/>
              <a:buNone/>
            </a:pPr>
            <a:r>
              <a:rPr lang="zh-CN" altLang="en-US" sz="1200">
                <a:uFillTx/>
                <a:sym typeface="+mn-ea"/>
              </a:rPr>
              <a:t>    fontSize: '13px'</a:t>
            </a:r>
          </a:p>
          <a:p>
            <a:pPr algn="l">
              <a:buClrTx/>
              <a:buSzTx/>
              <a:buNone/>
            </a:pPr>
            <a:r>
              <a:rPr lang="zh-CN" altLang="en-US" sz="1200">
                <a:uFillTx/>
                <a:sym typeface="+mn-ea"/>
              </a:rPr>
              <a:t>  }</a:t>
            </a:r>
          </a:p>
          <a:p>
            <a:pPr algn="l">
              <a:buClrTx/>
              <a:buSzTx/>
              <a:buNone/>
            </a:pPr>
            <a:r>
              <a:rPr lang="zh-CN" altLang="en-US" sz="1200">
                <a:uFillTx/>
                <a:sym typeface="+mn-ea"/>
              </a:rPr>
              <a:t>}</a:t>
            </a:r>
          </a:p>
          <a:p>
            <a:pPr algn="l">
              <a:buClrTx/>
              <a:buSzTx/>
              <a:buNone/>
            </a:pPr>
            <a:r>
              <a:rPr lang="zh-CN" altLang="en-US" sz="1200">
                <a:uFillTx/>
                <a:sym typeface="+mn-ea"/>
              </a:rPr>
              <a:t>同样的，对象语法常常结合返回对象的计算属性使用</a:t>
            </a:r>
          </a:p>
          <a:p>
            <a:pPr algn="l">
              <a:buClrTx/>
              <a:buSzTx/>
              <a:buNone/>
            </a:pPr>
            <a:endParaRPr lang="zh-CN" altLang="en-US" sz="1200">
              <a:uFillTx/>
              <a:sym typeface="+mn-ea"/>
            </a:endParaRPr>
          </a:p>
          <a:p>
            <a:pPr algn="l">
              <a:buClrTx/>
              <a:buSzTx/>
              <a:buFontTx/>
              <a:buNone/>
            </a:pPr>
            <a:r>
              <a:rPr lang="en-US" sz="1600">
                <a:solidFill>
                  <a:schemeClr val="accent1"/>
                </a:solidFill>
                <a:uFillTx/>
                <a:sym typeface="+mn-ea"/>
              </a:rPr>
              <a:t>2.数组语法</a:t>
            </a:r>
          </a:p>
          <a:p>
            <a:pPr algn="l">
              <a:buClrTx/>
              <a:buSzTx/>
              <a:buFontTx/>
              <a:buNone/>
            </a:pPr>
            <a:r>
              <a:rPr lang="zh-CN" altLang="en-US" sz="1200">
                <a:uFillTx/>
                <a:sym typeface="+mn-ea"/>
              </a:rPr>
              <a:t>v-bind:style 的数组语法可以将多个样式对象应用到同一个元素上：</a:t>
            </a:r>
          </a:p>
          <a:p>
            <a:pPr algn="l">
              <a:buClrTx/>
              <a:buSzTx/>
              <a:buFontTx/>
              <a:buNone/>
            </a:pPr>
            <a:r>
              <a:rPr lang="zh-CN" altLang="en-US" sz="1200">
                <a:uFillTx/>
                <a:sym typeface="+mn-ea"/>
              </a:rPr>
              <a:t>&lt;div v-bind:style="[baseStyles, overridingStyles]"&gt;&lt;/div&gt;</a:t>
            </a:r>
          </a:p>
          <a:p>
            <a:pPr algn="l">
              <a:buClrTx/>
              <a:buSzTx/>
              <a:buFontTx/>
              <a:buNone/>
            </a:pPr>
            <a:endParaRPr lang="zh-CN" altLang="en-US" sz="1200">
              <a:uFillTx/>
              <a:sym typeface="+mn-ea"/>
            </a:endParaRPr>
          </a:p>
          <a:p>
            <a:pPr algn="l">
              <a:buClrTx/>
              <a:buSzTx/>
              <a:buFontTx/>
              <a:buNone/>
            </a:pPr>
            <a:r>
              <a:rPr lang="en-US" sz="1600">
                <a:solidFill>
                  <a:schemeClr val="accent1"/>
                </a:solidFill>
                <a:uFillTx/>
                <a:sym typeface="+mn-ea"/>
              </a:rPr>
              <a:t>3.自动添加前缀</a:t>
            </a:r>
          </a:p>
          <a:p>
            <a:pPr algn="l">
              <a:buClrTx/>
              <a:buSzTx/>
              <a:buFontTx/>
              <a:buNone/>
            </a:pPr>
            <a:r>
              <a:rPr lang="zh-CN" altLang="en-US" sz="1200">
                <a:uFillTx/>
                <a:sym typeface="+mn-ea"/>
              </a:rPr>
              <a:t>当 v-bind:style 使用需要添加浏览器引擎前缀的 CSS property 时，如 transform，Vue.js 会自动侦测并添加相应的前缀</a:t>
            </a:r>
            <a:r>
              <a:rPr lang="en-US" sz="1600">
                <a:solidFill>
                  <a:schemeClr val="accent1"/>
                </a:solidFill>
                <a:uFillTx/>
                <a:sym typeface="+mn-ea"/>
              </a:rPr>
              <a:t>。</a:t>
            </a:r>
          </a:p>
          <a:p>
            <a:pPr algn="l">
              <a:buClrTx/>
              <a:buSzTx/>
              <a:buFontTx/>
              <a:buNone/>
            </a:pPr>
            <a:endParaRPr lang="en-US" sz="1600">
              <a:solidFill>
                <a:schemeClr val="accent1"/>
              </a:solidFill>
              <a:uFillTx/>
              <a:sym typeface="+mn-ea"/>
            </a:endParaRPr>
          </a:p>
          <a:p>
            <a:pPr algn="l">
              <a:buClrTx/>
              <a:buSzTx/>
              <a:buFontTx/>
              <a:buNone/>
            </a:pPr>
            <a:r>
              <a:rPr lang="en-US" sz="1600">
                <a:solidFill>
                  <a:schemeClr val="accent1"/>
                </a:solidFill>
                <a:uFillTx/>
                <a:sym typeface="+mn-ea"/>
              </a:rPr>
              <a:t>4.多重值</a:t>
            </a:r>
          </a:p>
          <a:p>
            <a:pPr algn="l">
              <a:buClrTx/>
              <a:buSzTx/>
              <a:buFontTx/>
              <a:buNone/>
            </a:pPr>
            <a:r>
              <a:rPr lang="zh-CN" altLang="en-US" sz="1200">
                <a:uFillTx/>
                <a:sym typeface="+mn-ea"/>
              </a:rPr>
              <a:t>从 2.3.0 起你可以为 style 绑定中的 property 提供一个包含多个值的数组，常用于提供多个带前缀的值，例如：</a:t>
            </a:r>
          </a:p>
          <a:p>
            <a:pPr algn="l">
              <a:buClrTx/>
              <a:buSzTx/>
              <a:buFontTx/>
              <a:buNone/>
            </a:pPr>
            <a:r>
              <a:rPr lang="zh-CN" altLang="en-US" sz="1200">
                <a:uFillTx/>
                <a:sym typeface="+mn-ea"/>
              </a:rPr>
              <a:t>&lt;div :style="{ display: ['-webkit-box', '-ms-flexbox', 'flex'] }"&gt;&lt;/div&gt;</a:t>
            </a:r>
          </a:p>
          <a:p>
            <a:pPr algn="l">
              <a:buClrTx/>
              <a:buSzTx/>
              <a:buFontTx/>
              <a:buNone/>
            </a:pPr>
            <a:r>
              <a:rPr lang="zh-CN" altLang="en-US" sz="1200">
                <a:uFillTx/>
                <a:sym typeface="+mn-ea"/>
              </a:rPr>
              <a:t>这样写只会渲染数组中最后一个被浏览器支持的值。在本例中，如果浏览器支持不带浏览器前缀的 flexbox，那么就只会渲染 display: flex。</a:t>
            </a:r>
          </a:p>
          <a:p>
            <a:pPr algn="l">
              <a:buClrTx/>
              <a:buSzTx/>
              <a:buFontTx/>
            </a:pPr>
            <a:endParaRPr lang="zh-CN" altLang="en-US" sz="1200">
              <a:solidFill>
                <a:schemeClr val="tx1"/>
              </a:solidFill>
              <a:uFillTx/>
              <a:sym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title"/>
            <p:custDataLst>
              <p:tags r:id="rId3"/>
            </p:custDataLst>
          </p:nvPr>
        </p:nvSpPr>
        <p:spPr/>
        <p:txBody>
          <a:bodyPr>
            <a:normAutofit fontScale="90000"/>
          </a:bodyPr>
          <a:lstStyle/>
          <a:p>
            <a:r>
              <a:rPr lang="en-US" dirty="0"/>
              <a:t>vue</a:t>
            </a:r>
            <a:r>
              <a:rPr lang="zh-CN" altLang="en-US" dirty="0"/>
              <a:t>其他与通信方式</a:t>
            </a:r>
          </a:p>
        </p:txBody>
      </p:sp>
      <p:sp>
        <p:nvSpPr>
          <p:cNvPr id="2" name="文本框 1"/>
          <p:cNvSpPr txBox="1"/>
          <p:nvPr>
            <p:custDataLst>
              <p:tags r:id="rId4"/>
            </p:custDataLst>
          </p:nvPr>
        </p:nvSpPr>
        <p:spPr>
          <a:xfrm>
            <a:off x="520700" y="1580634"/>
            <a:ext cx="1879600" cy="1588532"/>
          </a:xfrm>
          <a:prstGeom prst="rect">
            <a:avLst/>
          </a:prstGeom>
          <a:noFill/>
        </p:spPr>
        <p:txBody>
          <a:bodyPr wrap="square" lIns="90000" tIns="46800" rIns="90000" bIns="46800" rtlCol="0" anchor="ctr" anchorCtr="0">
            <a:normAutofit/>
          </a:bodyPr>
          <a:lstStyle/>
          <a:p>
            <a:pPr algn="ctr"/>
            <a:r>
              <a:rPr lang="en-US" altLang="zh-CN" sz="8800" dirty="0">
                <a:latin typeface="Arial" panose="020B0604020202020204" pitchFamily="34" charset="0"/>
                <a:ea typeface="微软雅黑" panose="020B0503020204020204" charset="-122"/>
              </a:rPr>
              <a:t>04</a:t>
            </a: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title"/>
            <p:custDataLst>
              <p:tags r:id="rId3"/>
            </p:custDataLst>
          </p:nvPr>
        </p:nvSpPr>
        <p:spPr>
          <a:xfrm>
            <a:off x="714375" y="2959100"/>
            <a:ext cx="5728335" cy="966470"/>
          </a:xfrm>
        </p:spPr>
        <p:txBody>
          <a:bodyPr>
            <a:normAutofit fontScale="90000"/>
          </a:bodyPr>
          <a:lstStyle/>
          <a:p>
            <a:r>
              <a:rPr lang="en-US" altLang="zh-CN" spc="300" dirty="0">
                <a:ea typeface="微软雅黑" panose="020B0503020204020204" charset="-122"/>
                <a:sym typeface="+mn-ea"/>
              </a:rPr>
              <a:t>前端页面搭建流程</a:t>
            </a:r>
            <a:r>
              <a:rPr lang="zh-CN" altLang="en-US" spc="300" dirty="0">
                <a:ea typeface="微软雅黑" panose="020B0503020204020204" charset="-122"/>
                <a:sym typeface="+mn-ea"/>
              </a:rPr>
              <a:t>介绍</a:t>
            </a:r>
            <a:endParaRPr lang="zh-CN" altLang="en-US" dirty="0"/>
          </a:p>
        </p:txBody>
      </p:sp>
      <p:sp>
        <p:nvSpPr>
          <p:cNvPr id="2" name="文本框 1"/>
          <p:cNvSpPr txBox="1"/>
          <p:nvPr>
            <p:custDataLst>
              <p:tags r:id="rId4"/>
            </p:custDataLst>
          </p:nvPr>
        </p:nvSpPr>
        <p:spPr>
          <a:xfrm>
            <a:off x="520700" y="1580634"/>
            <a:ext cx="1879600" cy="1588532"/>
          </a:xfrm>
          <a:prstGeom prst="rect">
            <a:avLst/>
          </a:prstGeom>
          <a:noFill/>
        </p:spPr>
        <p:txBody>
          <a:bodyPr wrap="square" lIns="90000" tIns="46800" rIns="90000" bIns="46800" rtlCol="0" anchor="ctr" anchorCtr="0">
            <a:normAutofit/>
          </a:bodyPr>
          <a:lstStyle/>
          <a:p>
            <a:pPr algn="ctr"/>
            <a:r>
              <a:rPr lang="en-US" altLang="zh-CN" sz="8800" dirty="0">
                <a:latin typeface="Arial" panose="020B0604020202020204" pitchFamily="34" charset="0"/>
                <a:ea typeface="微软雅黑" panose="020B0503020204020204" charset="-122"/>
              </a:rPr>
              <a:t>01</a:t>
            </a:r>
          </a:p>
        </p:txBody>
      </p:sp>
    </p:spTree>
    <p:custDataLst>
      <p:tags r:id="rId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8" name="文本占位符 7"/>
          <p:cNvSpPr>
            <a:spLocks noGrp="1"/>
          </p:cNvSpPr>
          <p:nvPr>
            <p:ph type="body" sz="quarter" idx="13"/>
            <p:custDataLst>
              <p:tags r:id="rId3"/>
            </p:custDataLst>
          </p:nvPr>
        </p:nvSpPr>
        <p:spPr>
          <a:xfrm>
            <a:off x="1314450" y="1124585"/>
            <a:ext cx="3875405" cy="4727575"/>
          </a:xfrm>
        </p:spPr>
        <p:txBody>
          <a:bodyPr>
            <a:noAutofit/>
          </a:bodyPr>
          <a:lstStyle/>
          <a:p>
            <a:pPr marL="0" indent="0" algn="l">
              <a:lnSpc>
                <a:spcPct val="110000"/>
              </a:lnSpc>
              <a:buNone/>
            </a:pPr>
            <a:r>
              <a:rPr lang="zh-CN" altLang="en-US" sz="1000" dirty="0">
                <a:solidFill>
                  <a:schemeClr val="tx1">
                    <a:lumMod val="85000"/>
                    <a:lumOff val="15000"/>
                  </a:schemeClr>
                </a:solidFill>
                <a:uFillTx/>
              </a:rPr>
              <a:t>1. 常见的事件修饰符及其作用</a:t>
            </a:r>
          </a:p>
          <a:p>
            <a:pPr marL="0" indent="0" algn="l">
              <a:lnSpc>
                <a:spcPct val="110000"/>
              </a:lnSpc>
              <a:buNone/>
            </a:pPr>
            <a:r>
              <a:rPr lang="zh-CN" altLang="en-US" sz="1000" dirty="0">
                <a:solidFill>
                  <a:schemeClr val="tx1">
                    <a:lumMod val="85000"/>
                    <a:lumOff val="15000"/>
                  </a:schemeClr>
                </a:solidFill>
                <a:uFillTx/>
              </a:rPr>
              <a:t>.stop：等同于 JavaScript 中的 event.stopPropagation() ，防止事件冒泡；</a:t>
            </a:r>
          </a:p>
          <a:p>
            <a:pPr marL="0" indent="0" algn="l">
              <a:lnSpc>
                <a:spcPct val="110000"/>
              </a:lnSpc>
              <a:buNone/>
            </a:pPr>
            <a:r>
              <a:rPr lang="zh-CN" altLang="en-US" sz="1000" dirty="0">
                <a:solidFill>
                  <a:schemeClr val="tx1">
                    <a:lumMod val="85000"/>
                    <a:lumOff val="15000"/>
                  </a:schemeClr>
                </a:solidFill>
                <a:uFillTx/>
              </a:rPr>
              <a:t>.prevent ：等同于 JavaScript 中的 event.preventDefault() ，防止执行预设的行为（如果事件可取消，则取消该事件，而不停止事件的进一步传播）；</a:t>
            </a:r>
          </a:p>
          <a:p>
            <a:pPr marL="0" indent="0" algn="l">
              <a:lnSpc>
                <a:spcPct val="110000"/>
              </a:lnSpc>
              <a:buNone/>
            </a:pPr>
            <a:r>
              <a:rPr lang="zh-CN" altLang="en-US" sz="1000" dirty="0">
                <a:solidFill>
                  <a:schemeClr val="tx1">
                    <a:lumMod val="85000"/>
                    <a:lumOff val="15000"/>
                  </a:schemeClr>
                </a:solidFill>
                <a:uFillTx/>
              </a:rPr>
              <a:t>.capture ：与事件冒泡的方向相反，事件捕获由外到内；</a:t>
            </a:r>
          </a:p>
          <a:p>
            <a:pPr marL="0" indent="0" algn="l">
              <a:lnSpc>
                <a:spcPct val="110000"/>
              </a:lnSpc>
              <a:buNone/>
            </a:pPr>
            <a:r>
              <a:rPr lang="zh-CN" altLang="en-US" sz="1000" dirty="0">
                <a:solidFill>
                  <a:schemeClr val="tx1">
                    <a:lumMod val="85000"/>
                    <a:lumOff val="15000"/>
                  </a:schemeClr>
                </a:solidFill>
                <a:uFillTx/>
              </a:rPr>
              <a:t>.self ：只会触发自己范围内的事件，不包含子元素；</a:t>
            </a:r>
          </a:p>
          <a:p>
            <a:pPr marL="0" indent="0" algn="l">
              <a:lnSpc>
                <a:spcPct val="110000"/>
              </a:lnSpc>
              <a:buNone/>
            </a:pPr>
            <a:r>
              <a:rPr lang="zh-CN" altLang="en-US" sz="1000" dirty="0">
                <a:solidFill>
                  <a:schemeClr val="tx1">
                    <a:lumMod val="85000"/>
                    <a:lumOff val="15000"/>
                  </a:schemeClr>
                </a:solidFill>
                <a:uFillTx/>
              </a:rPr>
              <a:t>.once ：只会触发一次。</a:t>
            </a:r>
          </a:p>
          <a:p>
            <a:pPr marL="0" indent="0" algn="l">
              <a:lnSpc>
                <a:spcPct val="110000"/>
              </a:lnSpc>
              <a:buNone/>
            </a:pPr>
            <a:r>
              <a:rPr lang="zh-CN" altLang="en-US" sz="1000" dirty="0">
                <a:solidFill>
                  <a:schemeClr val="tx1">
                    <a:lumMod val="85000"/>
                    <a:lumOff val="15000"/>
                  </a:schemeClr>
                </a:solidFill>
                <a:uFillTx/>
              </a:rPr>
              <a:t> </a:t>
            </a:r>
            <a:r>
              <a:rPr lang="en-US" altLang="zh-CN" sz="1000" dirty="0">
                <a:solidFill>
                  <a:schemeClr val="tx1">
                    <a:lumMod val="85000"/>
                    <a:lumOff val="15000"/>
                  </a:schemeClr>
                </a:solidFill>
                <a:uFillTx/>
              </a:rPr>
              <a:t>2.</a:t>
            </a:r>
            <a:r>
              <a:rPr lang="zh-CN" altLang="en-US" sz="1000" dirty="0">
                <a:solidFill>
                  <a:schemeClr val="tx1">
                    <a:lumMod val="85000"/>
                    <a:lumOff val="15000"/>
                  </a:schemeClr>
                </a:solidFill>
                <a:uFillTx/>
              </a:rPr>
              <a:t>v-if、v-show、v-html 的原理</a:t>
            </a:r>
          </a:p>
          <a:p>
            <a:pPr marL="0" indent="0" algn="l">
              <a:lnSpc>
                <a:spcPct val="110000"/>
              </a:lnSpc>
              <a:buNone/>
            </a:pPr>
            <a:r>
              <a:rPr lang="zh-CN" altLang="en-US" sz="1000" dirty="0">
                <a:solidFill>
                  <a:schemeClr val="tx1">
                    <a:lumMod val="85000"/>
                    <a:lumOff val="15000"/>
                  </a:schemeClr>
                </a:solidFill>
                <a:uFillTx/>
              </a:rPr>
              <a:t>v-if会调用addIfCondition方法，生成vnode的时候会忽略对应节点，render的时候就不会渲染；</a:t>
            </a:r>
          </a:p>
          <a:p>
            <a:pPr marL="0" indent="0" algn="l">
              <a:lnSpc>
                <a:spcPct val="110000"/>
              </a:lnSpc>
              <a:buNone/>
            </a:pPr>
            <a:r>
              <a:rPr lang="zh-CN" altLang="en-US" sz="1000" dirty="0">
                <a:solidFill>
                  <a:schemeClr val="tx1">
                    <a:lumMod val="85000"/>
                    <a:lumOff val="15000"/>
                  </a:schemeClr>
                </a:solidFill>
                <a:uFillTx/>
              </a:rPr>
              <a:t>v-show会生成vnode，render的时候也会渲染成真实节点，只是在render过程中会在节点的属性中修改show属性值，也就是常说的display；</a:t>
            </a:r>
          </a:p>
          <a:p>
            <a:pPr marL="0" indent="0" algn="l">
              <a:lnSpc>
                <a:spcPct val="110000"/>
              </a:lnSpc>
              <a:buNone/>
            </a:pPr>
            <a:r>
              <a:rPr lang="zh-CN" altLang="en-US" sz="1000" dirty="0">
                <a:solidFill>
                  <a:schemeClr val="tx1">
                    <a:lumMod val="85000"/>
                    <a:lumOff val="15000"/>
                  </a:schemeClr>
                </a:solidFill>
                <a:uFillTx/>
              </a:rPr>
              <a:t>v-html会先移除节点下的所有节点，调用html方法，通过addProp添加innerHTML属性，归根结底还是设置innerHTML为v-html的值。</a:t>
            </a:r>
          </a:p>
          <a:p>
            <a:pPr marL="0" indent="0" algn="l">
              <a:buNone/>
            </a:pPr>
            <a:endParaRPr lang="zh-CN" altLang="en-US" sz="1000" dirty="0">
              <a:solidFill>
                <a:schemeClr val="tx1">
                  <a:lumMod val="85000"/>
                  <a:lumOff val="15000"/>
                </a:schemeClr>
              </a:solidFill>
              <a:uFillTx/>
            </a:endParaRPr>
          </a:p>
        </p:txBody>
      </p:sp>
      <p:sp>
        <p:nvSpPr>
          <p:cNvPr id="2" name="文本框 1"/>
          <p:cNvSpPr txBox="1"/>
          <p:nvPr/>
        </p:nvSpPr>
        <p:spPr>
          <a:xfrm>
            <a:off x="6112510" y="1151890"/>
            <a:ext cx="4761230" cy="3622040"/>
          </a:xfrm>
          <a:prstGeom prst="rect">
            <a:avLst/>
          </a:prstGeom>
          <a:noFill/>
        </p:spPr>
        <p:txBody>
          <a:bodyPr wrap="square" rtlCol="0">
            <a:spAutoFit/>
          </a:bodyPr>
          <a:lstStyle/>
          <a:p>
            <a:pPr algn="l">
              <a:lnSpc>
                <a:spcPct val="110000"/>
              </a:lnSpc>
              <a:spcBef>
                <a:spcPts val="0"/>
              </a:spcBef>
              <a:spcAft>
                <a:spcPts val="1000"/>
              </a:spcAft>
              <a:buClrTx/>
              <a:buSzTx/>
              <a:buNone/>
            </a:pPr>
            <a:r>
              <a:rPr lang="zh-CN" altLang="en-US"/>
              <a:t> </a:t>
            </a:r>
            <a:r>
              <a:rPr lang="en-US" altLang="zh-CN"/>
              <a:t>3.</a:t>
            </a: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sym typeface="+mn-ea"/>
              </a:rPr>
              <a:t>vue</a:t>
            </a: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rPr>
              <a:t>模版编译原理</a:t>
            </a:r>
          </a:p>
          <a:p>
            <a:pPr algn="l">
              <a:lnSpc>
                <a:spcPct val="110000"/>
              </a:lnSpc>
              <a:spcBef>
                <a:spcPts val="0"/>
              </a:spcBef>
              <a:spcAft>
                <a:spcPts val="1000"/>
              </a:spcAft>
              <a:buClrTx/>
              <a:buSzTx/>
              <a:buNone/>
            </a:pP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sym typeface="+mn-ea"/>
              </a:rPr>
              <a:t>vue</a:t>
            </a: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rPr>
              <a:t>中的模板template无法被浏览器解析并渲染，因为这不属于浏览器的标准，不是正确的HTML语法，所有需要将template转化成一个JavaScript函数，这样浏览器就可以执行这一个函数并渲染出对应的HTML元素，就可以让视图跑起来了，这一个转化的过程，就成为模板编译。模板编译又分三个阶段，解析parse，优化optimize，生成generate，最终生成可执行函数render。</a:t>
            </a:r>
          </a:p>
          <a:p>
            <a:pPr algn="l">
              <a:lnSpc>
                <a:spcPct val="110000"/>
              </a:lnSpc>
              <a:spcBef>
                <a:spcPts val="0"/>
              </a:spcBef>
              <a:spcAft>
                <a:spcPts val="1000"/>
              </a:spcAft>
              <a:buClrTx/>
              <a:buSzTx/>
              <a:buNone/>
            </a:pP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rPr>
              <a:t>解析阶段：使用大量的正则表达式对template字符串进行解析，将标签、指令、属性等转化为抽象语法树AST。</a:t>
            </a:r>
          </a:p>
          <a:p>
            <a:pPr algn="l">
              <a:lnSpc>
                <a:spcPct val="110000"/>
              </a:lnSpc>
              <a:spcBef>
                <a:spcPts val="0"/>
              </a:spcBef>
              <a:spcAft>
                <a:spcPts val="1000"/>
              </a:spcAft>
              <a:buClrTx/>
              <a:buSzTx/>
              <a:buNone/>
            </a:pP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rPr>
              <a:t>优化阶段：遍历AST，找到其中的一些静态节点并进行标记，方便在页面重渲染的时候进行diff比较时，直接跳过这一些静态节点，优化runtime的性能。</a:t>
            </a:r>
          </a:p>
          <a:p>
            <a:pPr algn="l">
              <a:lnSpc>
                <a:spcPct val="110000"/>
              </a:lnSpc>
              <a:spcBef>
                <a:spcPts val="0"/>
              </a:spcBef>
              <a:spcAft>
                <a:spcPts val="1000"/>
              </a:spcAft>
              <a:buClrTx/>
              <a:buSzTx/>
              <a:buNone/>
            </a:pPr>
            <a:r>
              <a:rPr lang="zh-CN" altLang="en-US" sz="1000" spc="150" dirty="0">
                <a:solidFill>
                  <a:schemeClr val="tx1">
                    <a:lumMod val="85000"/>
                    <a:lumOff val="15000"/>
                  </a:schemeClr>
                </a:solidFill>
                <a:uFillTx/>
                <a:latin typeface="Arial" panose="020B0604020202020204" pitchFamily="34" charset="0"/>
                <a:ea typeface="微软雅黑" panose="020B0503020204020204" charset="-122"/>
              </a:rPr>
              <a:t>生成阶段：将最终的AST转化为render函数字符串。</a:t>
            </a:r>
          </a:p>
          <a:p>
            <a:endParaRPr lang="zh-CN" altLang="en-US"/>
          </a:p>
          <a:p>
            <a:endParaRPr lang="zh-CN" altLang="en-US"/>
          </a:p>
        </p:txBody>
      </p:sp>
    </p:spTree>
    <p:custDataLst>
      <p:tags r:id="rId2"/>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1325563" y="1111980"/>
            <a:ext cx="9144000" cy="1656000"/>
          </a:xfrm>
        </p:spPr>
        <p:txBody>
          <a:bodyPr/>
          <a:lstStyle/>
          <a:p>
            <a:pPr algn="l"/>
            <a:r>
              <a:rPr lang="zh-CN" altLang="en-US"/>
              <a:t>v-cloak</a:t>
            </a:r>
          </a:p>
          <a:p>
            <a:pPr algn="l"/>
            <a:r>
              <a:rPr lang="zh-CN" altLang="en-US"/>
              <a:t>防止页面加载时出现闪烁问题</a:t>
            </a:r>
          </a:p>
        </p:txBody>
      </p:sp>
      <p:pic>
        <p:nvPicPr>
          <p:cNvPr id="4" name="图片 3"/>
          <p:cNvPicPr>
            <a:picLocks noChangeAspect="1"/>
          </p:cNvPicPr>
          <p:nvPr/>
        </p:nvPicPr>
        <p:blipFill>
          <a:blip r:embed="rId5"/>
          <a:srcRect t="1614" r="1920" b="5034"/>
          <a:stretch>
            <a:fillRect/>
          </a:stretch>
        </p:blipFill>
        <p:spPr>
          <a:xfrm>
            <a:off x="1325880" y="2111375"/>
            <a:ext cx="3827780" cy="3709670"/>
          </a:xfrm>
          <a:prstGeom prst="rect">
            <a:avLst/>
          </a:prstGeom>
        </p:spPr>
      </p:pic>
    </p:spTree>
    <p:custDataLst>
      <p:tags r:id="rId2"/>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5601335" y="1241425"/>
            <a:ext cx="4845685" cy="4197985"/>
          </a:xfrm>
        </p:spPr>
        <p:txBody>
          <a:bodyPr/>
          <a:lstStyle/>
          <a:p>
            <a:pPr marL="0" indent="0">
              <a:buNone/>
            </a:pPr>
            <a:r>
              <a:rPr lang="zh-CN" altLang="en-US"/>
              <a:t>Props传递数据，$emit使用</a:t>
            </a:r>
          </a:p>
          <a:p>
            <a:pPr marL="0" indent="0">
              <a:buNone/>
            </a:pPr>
            <a:endParaRPr lang="zh-CN" altLang="en-US"/>
          </a:p>
        </p:txBody>
      </p:sp>
      <p:pic>
        <p:nvPicPr>
          <p:cNvPr id="4" name="ECB019B1-382A-4266-B25C-5B523AA43C14-1" descr="wpp"/>
          <p:cNvPicPr>
            <a:picLocks noChangeAspect="1"/>
          </p:cNvPicPr>
          <p:nvPr/>
        </p:nvPicPr>
        <p:blipFill>
          <a:blip r:embed="rId5"/>
          <a:stretch>
            <a:fillRect/>
          </a:stretch>
        </p:blipFill>
        <p:spPr>
          <a:xfrm>
            <a:off x="803275" y="1241425"/>
            <a:ext cx="4622800" cy="3797300"/>
          </a:xfrm>
          <a:prstGeom prst="rect">
            <a:avLst/>
          </a:prstGeom>
        </p:spPr>
      </p:pic>
      <p:pic>
        <p:nvPicPr>
          <p:cNvPr id="5" name="图片 4"/>
          <p:cNvPicPr>
            <a:picLocks noChangeAspect="1"/>
          </p:cNvPicPr>
          <p:nvPr/>
        </p:nvPicPr>
        <p:blipFill>
          <a:blip r:embed="rId6"/>
          <a:stretch>
            <a:fillRect/>
          </a:stretch>
        </p:blipFill>
        <p:spPr>
          <a:xfrm>
            <a:off x="5426075" y="1593850"/>
            <a:ext cx="3346450" cy="4178300"/>
          </a:xfrm>
          <a:prstGeom prst="rect">
            <a:avLst/>
          </a:prstGeom>
        </p:spPr>
      </p:pic>
      <p:pic>
        <p:nvPicPr>
          <p:cNvPr id="6" name="图片 5"/>
          <p:cNvPicPr>
            <a:picLocks noChangeAspect="1"/>
          </p:cNvPicPr>
          <p:nvPr/>
        </p:nvPicPr>
        <p:blipFill>
          <a:blip r:embed="rId7"/>
          <a:stretch>
            <a:fillRect/>
          </a:stretch>
        </p:blipFill>
        <p:spPr>
          <a:xfrm>
            <a:off x="8843645" y="1593850"/>
            <a:ext cx="3175000" cy="2870200"/>
          </a:xfrm>
          <a:prstGeom prst="rect">
            <a:avLst/>
          </a:prstGeom>
        </p:spPr>
      </p:pic>
      <p:sp>
        <p:nvSpPr>
          <p:cNvPr id="7" name="文本框 6"/>
          <p:cNvSpPr txBox="1"/>
          <p:nvPr/>
        </p:nvSpPr>
        <p:spPr>
          <a:xfrm>
            <a:off x="8990330" y="4573270"/>
            <a:ext cx="2079625" cy="1198880"/>
          </a:xfrm>
          <a:prstGeom prst="rect">
            <a:avLst/>
          </a:prstGeom>
          <a:noFill/>
        </p:spPr>
        <p:txBody>
          <a:bodyPr wrap="square" rtlCol="0">
            <a:spAutoFit/>
          </a:bodyPr>
          <a:lstStyle/>
          <a:p>
            <a:r>
              <a:rPr lang="zh-CN" altLang="en-US"/>
              <a:t>子组件触发父组件方法,通过回调的方式将修改的内容传递给父组件</a:t>
            </a:r>
          </a:p>
        </p:txBody>
      </p:sp>
      <p:sp>
        <p:nvSpPr>
          <p:cNvPr id="3" name="矩形 2"/>
          <p:cNvSpPr/>
          <p:nvPr/>
        </p:nvSpPr>
        <p:spPr>
          <a:xfrm>
            <a:off x="1904365" y="117475"/>
            <a:ext cx="341249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rPr>
              <a:t>VUE</a:t>
            </a:r>
            <a:r>
              <a:rPr lang="zh-CN" altLang="en-US" sz="3600" b="1">
                <a:solidFill>
                  <a:schemeClr val="accent1"/>
                </a:solidFill>
                <a:effectLst>
                  <a:outerShdw blurRad="38100" dist="25400" dir="5400000" algn="ctr" rotWithShape="0">
                    <a:srgbClr val="6E747A">
                      <a:alpha val="43000"/>
                    </a:srgbClr>
                  </a:outerShdw>
                </a:effectLst>
              </a:rPr>
              <a:t>的通信方式</a:t>
            </a:r>
          </a:p>
        </p:txBody>
      </p:sp>
    </p:spTree>
    <p:custDataLst>
      <p:tags r:id="rId2"/>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a:xfrm>
            <a:off x="1325245" y="1172210"/>
            <a:ext cx="4845685" cy="4197985"/>
          </a:xfrm>
        </p:spPr>
        <p:txBody>
          <a:bodyPr/>
          <a:lstStyle/>
          <a:p>
            <a:pPr marL="0" indent="0">
              <a:buNone/>
            </a:pPr>
            <a:r>
              <a:rPr lang="zh-CN" altLang="en-US"/>
              <a:t>，$emit使用另外两种方法</a:t>
            </a:r>
          </a:p>
          <a:p>
            <a:pPr marL="0" indent="0">
              <a:buNone/>
            </a:pPr>
            <a:endParaRPr lang="zh-CN" altLang="en-US"/>
          </a:p>
          <a:p>
            <a:pPr marL="0" indent="0">
              <a:buNone/>
            </a:pPr>
            <a:endParaRPr lang="zh-CN" altLang="en-US"/>
          </a:p>
        </p:txBody>
      </p:sp>
      <p:pic>
        <p:nvPicPr>
          <p:cNvPr id="3" name="图片 2"/>
          <p:cNvPicPr>
            <a:picLocks noChangeAspect="1"/>
          </p:cNvPicPr>
          <p:nvPr/>
        </p:nvPicPr>
        <p:blipFill>
          <a:blip r:embed="rId5"/>
          <a:stretch>
            <a:fillRect/>
          </a:stretch>
        </p:blipFill>
        <p:spPr>
          <a:xfrm>
            <a:off x="1767205" y="1539240"/>
            <a:ext cx="6578600" cy="1536700"/>
          </a:xfrm>
          <a:prstGeom prst="rect">
            <a:avLst/>
          </a:prstGeom>
        </p:spPr>
      </p:pic>
      <p:pic>
        <p:nvPicPr>
          <p:cNvPr id="8" name="图片 7"/>
          <p:cNvPicPr>
            <a:picLocks noChangeAspect="1"/>
          </p:cNvPicPr>
          <p:nvPr/>
        </p:nvPicPr>
        <p:blipFill>
          <a:blip r:embed="rId6"/>
          <a:stretch>
            <a:fillRect/>
          </a:stretch>
        </p:blipFill>
        <p:spPr>
          <a:xfrm>
            <a:off x="1767205" y="2865120"/>
            <a:ext cx="5994400" cy="3670300"/>
          </a:xfrm>
          <a:prstGeom prst="rect">
            <a:avLst/>
          </a:prstGeom>
        </p:spPr>
      </p:pic>
    </p:spTree>
    <p:custDataLst>
      <p:tags r:id="rId2"/>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title"/>
            <p:custDataLst>
              <p:tags r:id="rId3"/>
            </p:custDataLst>
          </p:nvPr>
        </p:nvSpPr>
        <p:spPr/>
        <p:txBody>
          <a:bodyPr>
            <a:normAutofit/>
          </a:bodyPr>
          <a:lstStyle/>
          <a:p>
            <a:r>
              <a:rPr lang="en-US" dirty="0"/>
              <a:t>elementUI</a:t>
            </a:r>
            <a:r>
              <a:rPr lang="zh-CN" altLang="en-US" dirty="0"/>
              <a:t>和</a:t>
            </a:r>
            <a:r>
              <a:rPr lang="en-US" altLang="zh-CN" dirty="0"/>
              <a:t>ant</a:t>
            </a:r>
          </a:p>
        </p:txBody>
      </p:sp>
      <p:sp>
        <p:nvSpPr>
          <p:cNvPr id="2" name="文本框 1"/>
          <p:cNvSpPr txBox="1"/>
          <p:nvPr>
            <p:custDataLst>
              <p:tags r:id="rId4"/>
            </p:custDataLst>
          </p:nvPr>
        </p:nvSpPr>
        <p:spPr>
          <a:xfrm>
            <a:off x="520700" y="1580634"/>
            <a:ext cx="1879600" cy="1588532"/>
          </a:xfrm>
          <a:prstGeom prst="rect">
            <a:avLst/>
          </a:prstGeom>
          <a:noFill/>
        </p:spPr>
        <p:txBody>
          <a:bodyPr wrap="square" lIns="90000" tIns="46800" rIns="90000" bIns="46800" rtlCol="0" anchor="ctr" anchorCtr="0">
            <a:normAutofit/>
          </a:bodyPr>
          <a:lstStyle/>
          <a:p>
            <a:pPr algn="ctr"/>
            <a:r>
              <a:rPr lang="en-US" altLang="zh-CN" sz="8800" dirty="0">
                <a:latin typeface="Arial" panose="020B0604020202020204" pitchFamily="34" charset="0"/>
                <a:ea typeface="微软雅黑" panose="020B0503020204020204" charset="-122"/>
              </a:rPr>
              <a:t>05</a:t>
            </a:r>
          </a:p>
        </p:txBody>
      </p:sp>
    </p:spTree>
    <p:custDataLst>
      <p:tags r:id="rId2"/>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8" name="文本占位符 7"/>
          <p:cNvSpPr>
            <a:spLocks noGrp="1"/>
          </p:cNvSpPr>
          <p:nvPr>
            <p:ph type="body" sz="quarter" idx="13"/>
            <p:custDataLst>
              <p:tags r:id="rId3"/>
            </p:custDataLst>
          </p:nvPr>
        </p:nvSpPr>
        <p:spPr>
          <a:xfrm>
            <a:off x="1314450" y="1124585"/>
            <a:ext cx="9596120" cy="4458335"/>
          </a:xfrm>
        </p:spPr>
        <p:txBody>
          <a:bodyPr/>
          <a:lstStyle/>
          <a:p>
            <a:pPr marL="0" indent="0" algn="l">
              <a:buNone/>
            </a:pPr>
            <a:r>
              <a:rPr lang="zh-CN" altLang="en-US" dirty="0"/>
              <a:t>element-ui是一个ui库，它不依赖于vue。但是却是当前和vue配合做项目开发的一个比较好的ui框架</a:t>
            </a:r>
          </a:p>
          <a:p>
            <a:pPr marL="0" indent="0" algn="l">
              <a:buNone/>
            </a:pPr>
            <a:r>
              <a:rPr lang="zh-CN" altLang="en-US" dirty="0"/>
              <a:t>Ant Design of Vue是 Ant Design 的 Vue.js 实现，开发和服务于企业级后台产品。</a:t>
            </a:r>
          </a:p>
          <a:p>
            <a:pPr marL="0" indent="0" algn="l">
              <a:buNone/>
            </a:pPr>
            <a:r>
              <a:rPr lang="zh-CN" altLang="en-US" dirty="0"/>
              <a:t>特性</a:t>
            </a:r>
          </a:p>
          <a:p>
            <a:pPr marL="0" indent="0" algn="l">
              <a:buNone/>
            </a:pPr>
            <a:r>
              <a:rPr lang="zh-CN" altLang="en-US" dirty="0"/>
              <a:t>提炼自企业级中后台产品的交互语言和视觉风格。</a:t>
            </a:r>
          </a:p>
          <a:p>
            <a:pPr marL="0" indent="0" algn="l">
              <a:buNone/>
            </a:pPr>
            <a:r>
              <a:rPr lang="zh-CN" altLang="en-US" dirty="0"/>
              <a:t>开箱即用的高质量 Vue 组件。</a:t>
            </a:r>
          </a:p>
          <a:p>
            <a:pPr marL="0" indent="0" algn="l">
              <a:buNone/>
            </a:pPr>
            <a:r>
              <a:rPr lang="zh-CN" altLang="en-US" dirty="0"/>
              <a:t>共享 Ant Design of React 设计工具体系</a:t>
            </a:r>
          </a:p>
        </p:txBody>
      </p:sp>
    </p:spTree>
    <p:custDataLst>
      <p:tags r:id="rId2"/>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8" name="文本占位符 7"/>
          <p:cNvSpPr>
            <a:spLocks noGrp="1"/>
          </p:cNvSpPr>
          <p:nvPr>
            <p:ph type="body" sz="quarter" idx="13"/>
            <p:custDataLst>
              <p:tags r:id="rId3"/>
            </p:custDataLst>
          </p:nvPr>
        </p:nvSpPr>
        <p:spPr>
          <a:xfrm>
            <a:off x="1379220" y="1701800"/>
            <a:ext cx="9596120" cy="3455035"/>
          </a:xfrm>
        </p:spPr>
        <p:txBody>
          <a:bodyPr/>
          <a:lstStyle/>
          <a:p>
            <a:pPr marL="0" indent="0" algn="l">
              <a:buNone/>
            </a:pPr>
            <a:r>
              <a:rPr lang="zh-CN" altLang="en-US" sz="2400" dirty="0"/>
              <a:t>地址：http://fzhaitaiinc.com:56702/train/vue1</a:t>
            </a:r>
          </a:p>
        </p:txBody>
      </p:sp>
      <p:sp>
        <p:nvSpPr>
          <p:cNvPr id="2" name="矩形 1"/>
          <p:cNvSpPr/>
          <p:nvPr/>
        </p:nvSpPr>
        <p:spPr>
          <a:xfrm>
            <a:off x="2040255" y="102235"/>
            <a:ext cx="1924050" cy="645160"/>
          </a:xfrm>
          <a:prstGeom prst="rect">
            <a:avLst/>
          </a:prstGeom>
          <a:noFill/>
          <a:ln>
            <a:noFill/>
          </a:ln>
        </p:spPr>
        <p:txBody>
          <a:bodyPr wrap="none" rtlCol="0" anchor="t">
            <a:spAutoFit/>
          </a:bodyPr>
          <a:lstStyle/>
          <a:p>
            <a:pPr algn="ctr"/>
            <a:r>
              <a:rPr lang="en-US" altLang="zh-CN" sz="3600" b="1">
                <a:ln/>
                <a:solidFill>
                  <a:schemeClr val="accent1"/>
                </a:solidFill>
                <a:effectLst>
                  <a:outerShdw blurRad="38100" dist="25400" dir="5400000" algn="ctr" rotWithShape="0">
                    <a:srgbClr val="6E747A">
                      <a:alpha val="43000"/>
                    </a:srgbClr>
                  </a:outerShdw>
                </a:effectLst>
              </a:rPr>
              <a:t>vue</a:t>
            </a:r>
            <a:r>
              <a:rPr lang="zh-CN" altLang="en-US" sz="3600" b="1">
                <a:ln/>
                <a:solidFill>
                  <a:schemeClr val="accent1"/>
                </a:solidFill>
                <a:effectLst>
                  <a:outerShdw blurRad="38100" dist="25400" dir="5400000" algn="ctr" rotWithShape="0">
                    <a:srgbClr val="6E747A">
                      <a:alpha val="43000"/>
                    </a:srgbClr>
                  </a:outerShdw>
                </a:effectLst>
              </a:rPr>
              <a:t>实例</a:t>
            </a:r>
          </a:p>
        </p:txBody>
      </p:sp>
    </p:spTree>
    <p:custDataLst>
      <p:tags r:id="rId2"/>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ctrTitle"/>
            <p:custDataLst>
              <p:tags r:id="rId3"/>
            </p:custDataLst>
          </p:nvPr>
        </p:nvSpPr>
        <p:spPr/>
        <p:txBody>
          <a:bodyPr/>
          <a:lstStyle/>
          <a:p>
            <a:r>
              <a:rPr lang="en-US" altLang="zh-CN" dirty="0"/>
              <a:t>Thanks.</a:t>
            </a: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517525" y="1072515"/>
            <a:ext cx="11156950" cy="5288915"/>
          </a:xfrm>
        </p:spPr>
        <p:txBody>
          <a:bodyPr>
            <a:noAutofit/>
            <a:scene3d>
              <a:camera prst="orthographicFront"/>
              <a:lightRig rig="threePt" dir="t"/>
            </a:scene3d>
          </a:bodyPr>
          <a:lstStyle/>
          <a:p>
            <a:pPr marL="0" indent="0">
              <a:lnSpc>
                <a:spcPct val="150000"/>
              </a:lnSpc>
              <a:buNone/>
            </a:pPr>
            <a:r>
              <a:rPr lang="zh-CN" altLang="en-US" sz="1200" dirty="0">
                <a:latin typeface="字魂58号-创中黑" panose="00000500000000000000" pitchFamily="2" charset="-122"/>
                <a:ea typeface="字魂58号-创中黑" panose="00000500000000000000" pitchFamily="2" charset="-122"/>
                <a:sym typeface="字魂58号-创中黑" panose="00000500000000000000" pitchFamily="2" charset="-122"/>
              </a:rPr>
              <a:t>标注工具：</a:t>
            </a: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PxCook:高效易用的自动标注工具, 生成前端代码</a:t>
            </a:r>
          </a:p>
          <a:p>
            <a:pPr marL="0" indent="0">
              <a:lnSpc>
                <a:spcPct val="150000"/>
              </a:lnSpc>
              <a:buNone/>
            </a:pPr>
            <a:r>
              <a:rPr lang="en-US" altLang="zh-CN" sz="1200" dirty="0">
                <a:solidFill>
                  <a:schemeClr val="accent1"/>
                </a:solidFill>
                <a:effectLst>
                  <a:outerShdw blurRad="38100" dist="25400" dir="5400000" algn="ctr" rotWithShape="0">
                    <a:srgbClr val="6E747A">
                      <a:alpha val="43000"/>
                    </a:srgbClr>
                  </a:outerShdw>
                </a:effectLst>
                <a:uFillTx/>
                <a:latin typeface="字魂58号-创中黑" panose="00000500000000000000" pitchFamily="2" charset="-122"/>
                <a:ea typeface="字魂58号-创中黑" panose="00000500000000000000" pitchFamily="2" charset="-122"/>
                <a:sym typeface="字魂58号-创中黑" panose="00000500000000000000" pitchFamily="2" charset="-122"/>
              </a:rPr>
              <a:t>	</a:t>
            </a:r>
            <a:r>
              <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蓝湖</a:t>
            </a: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:无缝衔接产品、设计、研发流程</a:t>
            </a:r>
            <a:r>
              <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a:t>
            </a: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降低沟通成本，缩短开发周期，提高工作效率</a:t>
            </a:r>
            <a:r>
              <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a:t>
            </a:r>
            <a:endPar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r>
              <a:rPr lang="zh-CN" altLang="en-US" sz="1200" dirty="0">
                <a:latin typeface="字魂58号-创中黑" panose="00000500000000000000" pitchFamily="2" charset="-122"/>
                <a:ea typeface="字魂58号-创中黑" panose="00000500000000000000" pitchFamily="2" charset="-122"/>
                <a:sym typeface="字魂58号-创中黑" panose="00000500000000000000" pitchFamily="2" charset="-122"/>
              </a:rPr>
              <a:t>代码编辑器工具：</a:t>
            </a:r>
            <a:r>
              <a:rPr 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HBuilder:</a:t>
            </a:r>
            <a:r>
              <a:rPr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HBuilder是DCloud（数字天堂）推出的一款支持HTML5的Web开发IDE。</a:t>
            </a:r>
          </a:p>
          <a:p>
            <a:pPr marL="0" indent="0">
              <a:lnSpc>
                <a:spcPct val="150000"/>
              </a:lnSpc>
              <a:buNone/>
            </a:pPr>
            <a:r>
              <a:rPr 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	     </a:t>
            </a: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Atom:Atom 是github专门为程序员推出的一个跨平台文本编辑器。</a:t>
            </a:r>
          </a:p>
          <a:p>
            <a:pPr marL="0" indent="0">
              <a:lnSpc>
                <a:spcPct val="150000"/>
              </a:lnSpc>
              <a:buNone/>
            </a:pP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	     </a:t>
            </a:r>
            <a:r>
              <a:rPr 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Sublime Text:</a:t>
            </a:r>
            <a:r>
              <a:rPr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它是一个跨平台的编辑器，支持windows、linux和Mac操作系统</a:t>
            </a:r>
            <a:r>
              <a:rPr 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a:t>
            </a:r>
          </a:p>
          <a:p>
            <a:pPr marL="0" indent="0">
              <a:lnSpc>
                <a:spcPct val="150000"/>
              </a:lnSpc>
              <a:buNone/>
            </a:pP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	     </a:t>
            </a:r>
            <a:r>
              <a:rPr 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eclipse:</a:t>
            </a: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Eclipse是著名的跨平台的自由集成开发环境（IDE）</a:t>
            </a:r>
            <a:r>
              <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a:t>
            </a:r>
          </a:p>
          <a:p>
            <a:pPr marL="0" indent="0">
              <a:lnSpc>
                <a:spcPct val="150000"/>
              </a:lnSpc>
              <a:buNone/>
            </a:pPr>
            <a:r>
              <a:rPr 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	     git:</a:t>
            </a: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Git 是一个开源的分布式版本控制系统，用于敏捷高效地处理任何或小或大的项目。</a:t>
            </a:r>
          </a:p>
          <a:p>
            <a:pPr marL="0" indent="0">
              <a:lnSpc>
                <a:spcPct val="150000"/>
              </a:lnSpc>
              <a:buNone/>
            </a:pPr>
            <a:endPar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VsCode:VS Code 全称 Visual Studio Code，是微软开发的一套免费、轻量级、功能强大的源代码编辑器工具。</a:t>
            </a:r>
          </a:p>
          <a:p>
            <a:pPr marL="0" indent="0">
              <a:lnSpc>
                <a:spcPct val="150000"/>
              </a:lnSpc>
              <a:buNone/>
            </a:pPr>
            <a:r>
              <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Visual Studio Code(VS Code)是微软2015年推出的一个轻量但功能强大的源代码编辑器，基于 Electron 开发，支持 Windows、Linux 和 macOS 操作系统。它内置了对JavaScript，TypeScript和Node.js的支持并且具有丰富的其它语言和扩展的支持，功能超级强大。Visual Studio Code是一款免费开源的现代化轻量级代码编辑器，支持几乎所有主流的开发语言的语法高亮、智能代码补全、自定义快捷键、括号匹配和颜色区分、代码片段、代码对比 Diff、GIT命令 等特性，支持插件扩展，并针对网页开发和云端应用开发做了优化。</a:t>
            </a:r>
          </a:p>
          <a:p>
            <a:pPr marL="0" indent="0">
              <a:lnSpc>
                <a:spcPct val="150000"/>
              </a:lnSpc>
              <a:buNone/>
            </a:pP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endPar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endParaRPr lang="en-US" altLang="zh-CN" sz="1200" dirty="0">
              <a:solidFill>
                <a:schemeClr val="accent1"/>
              </a:solidFill>
              <a:effectLst>
                <a:outerShdw blurRad="38100" dist="25400" dir="5400000" algn="ctr" rotWithShape="0">
                  <a:srgbClr val="6E747A">
                    <a:alpha val="43000"/>
                  </a:srgbClr>
                </a:outerShdw>
              </a:effectLst>
              <a:uFillTx/>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矩形 1"/>
          <p:cNvSpPr/>
          <p:nvPr/>
        </p:nvSpPr>
        <p:spPr>
          <a:xfrm>
            <a:off x="1452880" y="350520"/>
            <a:ext cx="2926080" cy="645160"/>
          </a:xfrm>
          <a:prstGeom prst="rect">
            <a:avLst/>
          </a:prstGeom>
          <a:noFill/>
          <a:ln>
            <a:noFill/>
          </a:ln>
        </p:spPr>
        <p:txBody>
          <a:bodyPr wrap="none" rtlCol="0" anchor="t">
            <a:spAutoFit/>
          </a:bodyPr>
          <a:lstStyle/>
          <a:p>
            <a:pPr algn="ctr"/>
            <a:r>
              <a:rPr lang="zh-CN" altLang="en-US" sz="3600" b="1">
                <a:solidFill>
                  <a:schemeClr val="accent1"/>
                </a:solidFill>
                <a:effectLst>
                  <a:outerShdw blurRad="38100" dist="25400" dir="5400000" algn="ctr" rotWithShape="0">
                    <a:srgbClr val="6E747A">
                      <a:alpha val="43000"/>
                    </a:srgbClr>
                  </a:outerShdw>
                </a:effectLst>
              </a:rPr>
              <a:t>前端软件推荐</a:t>
            </a: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517525" y="1072515"/>
            <a:ext cx="11156950" cy="5288915"/>
          </a:xfrm>
        </p:spPr>
        <p:txBody>
          <a:bodyPr>
            <a:noAutofit/>
            <a:scene3d>
              <a:camera prst="orthographicFront"/>
              <a:lightRig rig="threePt" dir="t"/>
            </a:scene3d>
          </a:bodyPr>
          <a:lstStyle/>
          <a:p>
            <a:pPr marL="0" indent="0">
              <a:lnSpc>
                <a:spcPct val="150000"/>
              </a:lnSpc>
              <a:buNone/>
            </a:pPr>
            <a:r>
              <a:rPr lang="zh-CN" altLang="en-US" sz="1200">
                <a:sym typeface="+mn-ea"/>
              </a:rPr>
              <a:t>从</a:t>
            </a:r>
            <a:r>
              <a:rPr lang="en-US" altLang="zh-CN" sz="1200">
                <a:sym typeface="+mn-ea"/>
              </a:rPr>
              <a:t>UI</a:t>
            </a:r>
            <a:r>
              <a:rPr lang="zh-CN" altLang="en-US" sz="1200">
                <a:sym typeface="+mn-ea"/>
              </a:rPr>
              <a:t>那得到设计稿后，（包括</a:t>
            </a:r>
            <a:r>
              <a:rPr lang="en-US" altLang="zh-CN" sz="1200">
                <a:sym typeface="+mn-ea"/>
              </a:rPr>
              <a:t>.png</a:t>
            </a:r>
            <a:r>
              <a:rPr lang="zh-CN" altLang="en-US" sz="1200">
                <a:sym typeface="+mn-ea"/>
              </a:rPr>
              <a:t>、切图，还可能包括</a:t>
            </a:r>
            <a:r>
              <a:rPr lang="en-US" altLang="zh-CN" sz="1200">
                <a:sym typeface="+mn-ea"/>
              </a:rPr>
              <a:t>.xd</a:t>
            </a:r>
            <a:r>
              <a:rPr lang="zh-CN" altLang="en-US" sz="1200">
                <a:sym typeface="+mn-ea"/>
              </a:rPr>
              <a:t>文件、</a:t>
            </a:r>
            <a:r>
              <a:rPr lang="en-US" altLang="zh-CN" sz="1200">
                <a:sym typeface="+mn-ea"/>
              </a:rPr>
              <a:t>.psd</a:t>
            </a:r>
            <a:r>
              <a:rPr lang="zh-CN" altLang="en-US" sz="1200">
                <a:sym typeface="+mn-ea"/>
              </a:rPr>
              <a:t>图片和</a:t>
            </a:r>
            <a:r>
              <a:rPr lang="en-US" altLang="zh-CN" sz="1200">
                <a:sym typeface="+mn-ea"/>
              </a:rPr>
              <a:t>.pxcp</a:t>
            </a:r>
            <a:r>
              <a:rPr lang="zh-CN" altLang="en-US" sz="1200">
                <a:sym typeface="+mn-ea"/>
              </a:rPr>
              <a:t>文件）</a:t>
            </a:r>
            <a:endParaRPr lang="zh-CN" altLang="en-US" sz="1200"/>
          </a:p>
          <a:p>
            <a:pPr marL="0" indent="0">
              <a:lnSpc>
                <a:spcPct val="150000"/>
              </a:lnSpc>
              <a:buNone/>
            </a:pPr>
            <a:r>
              <a:rPr lang="en-US" altLang="zh-CN" sz="1200">
                <a:sym typeface="+mn-ea"/>
              </a:rPr>
              <a:t>1.psd</a:t>
            </a:r>
            <a:r>
              <a:rPr lang="zh-CN" altLang="en-US" sz="1200">
                <a:sym typeface="+mn-ea"/>
              </a:rPr>
              <a:t>文件，先打开</a:t>
            </a:r>
            <a:r>
              <a:rPr lang="en-US" altLang="zh-CN" sz="1200">
                <a:sym typeface="+mn-ea"/>
              </a:rPr>
              <a:t>pxcook</a:t>
            </a:r>
            <a:r>
              <a:rPr lang="zh-CN" altLang="en-US" sz="1200">
                <a:sym typeface="+mn-ea"/>
              </a:rPr>
              <a:t>，新建一个项目，一般来说都是创</a:t>
            </a:r>
            <a:r>
              <a:rPr lang="en-US" altLang="zh-CN" sz="1200">
                <a:sym typeface="+mn-ea"/>
              </a:rPr>
              <a:t>web</a:t>
            </a:r>
            <a:r>
              <a:rPr lang="zh-CN" altLang="en-US" sz="1200">
                <a:sym typeface="+mn-ea"/>
              </a:rPr>
              <a:t>项目、本地项目，创建完成后，将</a:t>
            </a:r>
            <a:r>
              <a:rPr lang="en-US" altLang="zh-CN" sz="1200">
                <a:sym typeface="+mn-ea"/>
              </a:rPr>
              <a:t>.psd</a:t>
            </a:r>
            <a:r>
              <a:rPr lang="zh-CN" altLang="en-US" sz="1200">
                <a:sym typeface="+mn-ea"/>
              </a:rPr>
              <a:t>文件按顺序拖入项目中，点开其中的一张，就可以查看具体的信息</a:t>
            </a:r>
            <a:endParaRPr lang="zh-CN" altLang="en-US" sz="1200"/>
          </a:p>
          <a:p>
            <a:pPr marL="0" indent="0">
              <a:lnSpc>
                <a:spcPct val="150000"/>
              </a:lnSpc>
              <a:buNone/>
            </a:pPr>
            <a:r>
              <a:rPr lang="en-US" altLang="zh-CN" sz="1200">
                <a:sym typeface="+mn-ea"/>
              </a:rPr>
              <a:t>2.xd</a:t>
            </a:r>
            <a:r>
              <a:rPr lang="zh-CN" altLang="en-US" sz="1200">
                <a:sym typeface="+mn-ea"/>
              </a:rPr>
              <a:t>文件，它需要用</a:t>
            </a:r>
            <a:r>
              <a:rPr lang="en-US" altLang="zh-CN" sz="1200">
                <a:sym typeface="+mn-ea"/>
              </a:rPr>
              <a:t>Adobe XD</a:t>
            </a:r>
            <a:r>
              <a:rPr lang="zh-CN" altLang="en-US" sz="1200">
                <a:sym typeface="+mn-ea"/>
              </a:rPr>
              <a:t>打开，在里面你可以查看设计稿的各个属性，如果不是很看得懂的话，在导航栏点击文件，选择导出，再选择</a:t>
            </a:r>
            <a:r>
              <a:rPr lang="en-US" altLang="zh-CN" sz="1200">
                <a:sym typeface="+mn-ea"/>
              </a:rPr>
              <a:t>PxCook,</a:t>
            </a:r>
            <a:r>
              <a:rPr lang="zh-CN" altLang="en-US" sz="1200">
                <a:sym typeface="+mn-ea"/>
              </a:rPr>
              <a:t>打开</a:t>
            </a:r>
            <a:r>
              <a:rPr lang="en-US" altLang="zh-CN" sz="1200">
                <a:sym typeface="+mn-ea"/>
              </a:rPr>
              <a:t>pxCook</a:t>
            </a:r>
            <a:r>
              <a:rPr lang="zh-CN" altLang="en-US" sz="1200">
                <a:sym typeface="+mn-ea"/>
              </a:rPr>
              <a:t>，就可以看到刚刚导入的，点开其中的一张，可以查看具体信息</a:t>
            </a:r>
            <a:endParaRPr lang="zh-CN" altLang="en-US" sz="1200"/>
          </a:p>
          <a:p>
            <a:pPr marL="0" indent="0">
              <a:lnSpc>
                <a:spcPct val="150000"/>
              </a:lnSpc>
              <a:buNone/>
            </a:pPr>
            <a:r>
              <a:rPr lang="en-US" altLang="zh-CN" sz="1200">
                <a:sym typeface="+mn-ea"/>
              </a:rPr>
              <a:t>3..pxcp</a:t>
            </a:r>
            <a:r>
              <a:rPr lang="zh-CN" altLang="en-US" sz="1200">
                <a:sym typeface="+mn-ea"/>
              </a:rPr>
              <a:t>文件，直接双击后，点开</a:t>
            </a:r>
            <a:r>
              <a:rPr lang="en-US" altLang="zh-CN" sz="1200">
                <a:sym typeface="+mn-ea"/>
              </a:rPr>
              <a:t>pxCook</a:t>
            </a:r>
            <a:r>
              <a:rPr lang="zh-CN" altLang="en-US" sz="1200">
                <a:sym typeface="+mn-ea"/>
              </a:rPr>
              <a:t>后，可以直接跳到项目里面，自己生成多张图片，点开其中的一张，就可以查看具体的信息</a:t>
            </a:r>
            <a:endParaRPr lang="zh-CN" altLang="en-US" sz="1200"/>
          </a:p>
          <a:p>
            <a:pPr marL="0" indent="0">
              <a:lnSpc>
                <a:spcPct val="150000"/>
              </a:lnSpc>
              <a:buNone/>
            </a:pPr>
            <a:r>
              <a:rPr lang="zh-CN" altLang="en-US" sz="1200">
                <a:sym typeface="+mn-ea"/>
              </a:rPr>
              <a:t>在正式写页面之前，可以提前将设计稿和交互视频过一遍，这样就可以提前了解这个页面主要的交互是什么，在交互的时候这个页面那块进行了变动，会给要写的页面带来一定的影响。（例子可以举大屏端智慧护理大屏的检验检查医嘱那个界面）</a:t>
            </a:r>
            <a:endParaRPr lang="zh-CN" altLang="en-US" sz="1200"/>
          </a:p>
          <a:p>
            <a:pPr marL="0" indent="0">
              <a:lnSpc>
                <a:spcPct val="150000"/>
              </a:lnSpc>
              <a:buNone/>
            </a:pPr>
            <a:r>
              <a:rPr lang="zh-CN" altLang="en-US" sz="1200">
                <a:sym typeface="+mn-ea"/>
              </a:rPr>
              <a:t>然后调整尺寸，一般来说，做手机版和pad版的页面时，实际做的尺寸是设计稿的二分之一，PC端页面是1:1，而大屏端则是设计稿的三分之一。</a:t>
            </a:r>
            <a:endParaRPr lang="zh-CN" altLang="en-US" sz="1200"/>
          </a:p>
          <a:p>
            <a:pPr marL="0" indent="0">
              <a:lnSpc>
                <a:spcPct val="150000"/>
              </a:lnSpc>
              <a:buNone/>
            </a:pPr>
            <a:endParaRPr lang="en-US" altLang="zh-CN" sz="1200" dirty="0">
              <a:solidFill>
                <a:schemeClr val="accent1"/>
              </a:solidFill>
              <a:effectLst>
                <a:outerShdw blurRad="38100" dist="25400" dir="5400000" algn="ctr" rotWithShape="0">
                  <a:srgbClr val="6E747A">
                    <a:alpha val="43000"/>
                  </a:srgbClr>
                </a:outerShdw>
              </a:effectLst>
              <a:uFillTx/>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矩形 1"/>
          <p:cNvSpPr/>
          <p:nvPr/>
        </p:nvSpPr>
        <p:spPr>
          <a:xfrm>
            <a:off x="1424940" y="350520"/>
            <a:ext cx="4297680" cy="645160"/>
          </a:xfrm>
          <a:prstGeom prst="rect">
            <a:avLst/>
          </a:prstGeom>
          <a:noFill/>
          <a:ln>
            <a:noFill/>
          </a:ln>
        </p:spPr>
        <p:txBody>
          <a:bodyPr wrap="none" rtlCol="0" anchor="t">
            <a:spAutoFit/>
          </a:bodyPr>
          <a:lstStyle/>
          <a:p>
            <a:pPr algn="ctr"/>
            <a:r>
              <a:rPr lang="zh-CN" altLang="en-US" sz="3600" b="1">
                <a:solidFill>
                  <a:schemeClr val="accent1"/>
                </a:solidFill>
                <a:effectLst>
                  <a:outerShdw blurRad="38100" dist="25400" dir="5400000" algn="ctr" rotWithShape="0">
                    <a:srgbClr val="6E747A">
                      <a:alpha val="43000"/>
                    </a:srgbClr>
                  </a:outerShdw>
                </a:effectLst>
              </a:rPr>
              <a:t>前端搭建页面的流程</a:t>
            </a: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517525" y="995680"/>
            <a:ext cx="11156950" cy="5644515"/>
          </a:xfrm>
        </p:spPr>
        <p:txBody>
          <a:bodyPr>
            <a:noAutofit/>
            <a:scene3d>
              <a:camera prst="orthographicFront"/>
              <a:lightRig rig="threePt" dir="t"/>
            </a:scene3d>
          </a:bodyPr>
          <a:lstStyle/>
          <a:p>
            <a:pPr marL="0" indent="0">
              <a:lnSpc>
                <a:spcPct val="150000"/>
              </a:lnSpc>
              <a:buNone/>
            </a:pPr>
            <a:r>
              <a:rPr lang="zh-CN" altLang="en-US" sz="1200">
                <a:sym typeface="+mn-ea"/>
              </a:rPr>
              <a:t>1.&lt;meta name="viewport" content="width=device-width,initial-scale=1.0"&gt;主要用于移动端的屏幕适配</a:t>
            </a:r>
            <a:endParaRPr lang="zh-CN" altLang="en-US" sz="1200"/>
          </a:p>
          <a:p>
            <a:pPr marL="0" indent="0">
              <a:lnSpc>
                <a:spcPct val="150000"/>
              </a:lnSpc>
              <a:buNone/>
            </a:pPr>
            <a:r>
              <a:rPr lang="zh-CN" altLang="en-US" sz="1200">
                <a:sym typeface="+mn-ea"/>
              </a:rPr>
              <a:t>该meta标签的作用是让当前viewport的宽度等于设备的宽度，同时不允许用户手动缩放。也许允不允许用户缩放不同的网站有不同的要求，但让viewport的宽度等于设备的宽度，这个应该是大家都想要的效果，如果你不这样的设定的话，那就会使用那个比屏幕宽的默认viewport，也就是说会出现横向滚动条。</a:t>
            </a:r>
            <a:endParaRPr lang="zh-CN" altLang="en-US" sz="1200"/>
          </a:p>
          <a:p>
            <a:pPr marL="0" indent="0">
              <a:lnSpc>
                <a:spcPct val="150000"/>
              </a:lnSpc>
              <a:buNone/>
            </a:pPr>
            <a:r>
              <a:rPr lang="zh-CN" altLang="en-US" sz="1200">
                <a:sym typeface="+mn-ea"/>
              </a:rPr>
              <a:t>content属性值 :width:可视区域的宽度，值可为数字或关键词device-width</a:t>
            </a:r>
            <a:endParaRPr lang="zh-CN" altLang="en-US" sz="1200"/>
          </a:p>
          <a:p>
            <a:pPr marL="0" indent="0">
              <a:lnSpc>
                <a:spcPct val="150000"/>
              </a:lnSpc>
              <a:buNone/>
            </a:pPr>
            <a:r>
              <a:rPr lang="zh-CN" altLang="en-US" sz="1200">
                <a:sym typeface="+mn-ea"/>
              </a:rPr>
              <a:t>	height:同width</a:t>
            </a:r>
            <a:endParaRPr lang="zh-CN" altLang="en-US" sz="1200"/>
          </a:p>
          <a:p>
            <a:pPr marL="0" indent="0">
              <a:lnSpc>
                <a:spcPct val="150000"/>
              </a:lnSpc>
              <a:buNone/>
            </a:pPr>
            <a:r>
              <a:rPr lang="zh-CN" altLang="en-US" sz="1200">
                <a:sym typeface="+mn-ea"/>
              </a:rPr>
              <a:t>	intial-scale:页面首次被显示是可视区域的缩放级别，取值1.0则页面按实际尺寸显示，无任何缩放</a:t>
            </a:r>
            <a:endParaRPr lang="zh-CN" altLang="en-US" sz="1200"/>
          </a:p>
          <a:p>
            <a:pPr marL="0" indent="0">
              <a:lnSpc>
                <a:spcPct val="150000"/>
              </a:lnSpc>
              <a:buNone/>
            </a:pPr>
            <a:r>
              <a:rPr lang="zh-CN" altLang="en-US" sz="1200">
                <a:sym typeface="+mn-ea"/>
              </a:rPr>
              <a:t>	maximum-scale=1.0, minimum-scale=1.0;可视区域的缩放级别，</a:t>
            </a:r>
            <a:endParaRPr lang="zh-CN" altLang="en-US" sz="1200"/>
          </a:p>
          <a:p>
            <a:pPr marL="0" indent="0">
              <a:lnSpc>
                <a:spcPct val="150000"/>
              </a:lnSpc>
              <a:buNone/>
            </a:pPr>
            <a:r>
              <a:rPr lang="zh-CN" altLang="en-US" sz="1200">
                <a:sym typeface="+mn-ea"/>
              </a:rPr>
              <a:t>	maximum-scale用户可将页面放大的程序，1.0将禁止用户放大到实际尺寸之上。</a:t>
            </a:r>
            <a:endParaRPr lang="zh-CN" altLang="en-US" sz="1200"/>
          </a:p>
          <a:p>
            <a:pPr marL="0" indent="0">
              <a:lnSpc>
                <a:spcPct val="150000"/>
              </a:lnSpc>
              <a:buNone/>
            </a:pPr>
            <a:r>
              <a:rPr lang="zh-CN" altLang="en-US" sz="1200">
                <a:sym typeface="+mn-ea"/>
              </a:rPr>
              <a:t>	user-scalable:是否可对页面进行缩放，no 禁止缩放</a:t>
            </a:r>
            <a:endParaRPr lang="zh-CN" altLang="en-US" sz="1200"/>
          </a:p>
          <a:p>
            <a:pPr marL="0" indent="0">
              <a:lnSpc>
                <a:spcPct val="150000"/>
              </a:lnSpc>
              <a:buNone/>
            </a:pPr>
            <a:r>
              <a:rPr lang="zh-CN" altLang="en-US" sz="1200">
                <a:sym typeface="+mn-ea"/>
              </a:rPr>
              <a:t>想要实现页面适配，可以使用rem或者em来代替px,（使用rem更好一点)</a:t>
            </a:r>
            <a:endParaRPr lang="zh-CN" altLang="en-US" sz="1200"/>
          </a:p>
          <a:p>
            <a:pPr marL="0" indent="0">
              <a:lnSpc>
                <a:spcPct val="150000"/>
              </a:lnSpc>
              <a:buNone/>
            </a:pPr>
            <a:r>
              <a:rPr lang="zh-CN" altLang="en-US" sz="1200">
                <a:sym typeface="+mn-ea"/>
              </a:rPr>
              <a:t>2.在刚写页面的时候，要使得自己所做的页面占满整个页面，需要写一个公共样式*{margin:0;padding:0}</a:t>
            </a:r>
            <a:endParaRPr lang="zh-CN" altLang="en-US" sz="1200"/>
          </a:p>
          <a:p>
            <a:pPr marL="0" indent="0">
              <a:lnSpc>
                <a:spcPct val="150000"/>
              </a:lnSpc>
              <a:buNone/>
            </a:pPr>
            <a:r>
              <a:rPr lang="zh-CN" altLang="en-US" sz="1200">
                <a:sym typeface="+mn-ea"/>
              </a:rPr>
              <a:t>去除一些元素自带的margin和padding。然后要将宽高设置百分百，这样就占满了整个页面了。</a:t>
            </a:r>
            <a:endParaRPr lang="zh-CN" altLang="en-US" sz="1200"/>
          </a:p>
          <a:p>
            <a:pPr marL="0" indent="0">
              <a:lnSpc>
                <a:spcPct val="150000"/>
              </a:lnSpc>
              <a:buNone/>
            </a:pPr>
            <a:r>
              <a:rPr lang="zh-CN" altLang="en-US" sz="1200">
                <a:sym typeface="+mn-ea"/>
              </a:rPr>
              <a:t>3.&lt;meta charset="UTF-8"&gt; 这是编码格式，告诉给浏览器用什么方式来读这页代码。如果不写的话，很可能造成中文的乱码问题。</a:t>
            </a:r>
            <a:r>
              <a:rPr lang="en-US" altLang="zh-CN" sz="1200">
                <a:sym typeface="+mn-ea"/>
              </a:rPr>
              <a:t>     </a:t>
            </a:r>
            <a:r>
              <a:rPr lang="zh-CN" altLang="en-US" sz="1200">
                <a:sym typeface="+mn-ea"/>
              </a:rPr>
              <a:t>在</a:t>
            </a:r>
            <a:r>
              <a:rPr lang="en-US" altLang="zh-CN" sz="1200">
                <a:sym typeface="+mn-ea"/>
              </a:rPr>
              <a:t>css</a:t>
            </a:r>
            <a:r>
              <a:rPr lang="zh-CN" altLang="en-US" sz="1200">
                <a:sym typeface="+mn-ea"/>
              </a:rPr>
              <a:t>界面@charset "UTF-8";</a:t>
            </a:r>
            <a:endParaRPr lang="zh-CN" altLang="en-US" sz="1200"/>
          </a:p>
          <a:p>
            <a:pPr marL="0" indent="0">
              <a:lnSpc>
                <a:spcPct val="150000"/>
              </a:lnSpc>
              <a:buNone/>
            </a:pPr>
            <a:endPar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endParaRPr lang="en-US" altLang="zh-CN" sz="1200" dirty="0">
              <a:solidFill>
                <a:schemeClr val="accent1"/>
              </a:solidFill>
              <a:effectLst>
                <a:outerShdw blurRad="38100" dist="25400" dir="5400000" algn="ctr" rotWithShape="0">
                  <a:srgbClr val="6E747A">
                    <a:alpha val="43000"/>
                  </a:srgbClr>
                </a:outerShdw>
              </a:effectLst>
              <a:uFillTx/>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矩形 1"/>
          <p:cNvSpPr/>
          <p:nvPr/>
        </p:nvSpPr>
        <p:spPr>
          <a:xfrm>
            <a:off x="1653540" y="350520"/>
            <a:ext cx="3840480" cy="645160"/>
          </a:xfrm>
          <a:prstGeom prst="rect">
            <a:avLst/>
          </a:prstGeom>
          <a:noFill/>
          <a:ln>
            <a:noFill/>
          </a:ln>
        </p:spPr>
        <p:txBody>
          <a:bodyPr wrap="none" rtlCol="0" anchor="t">
            <a:spAutoFit/>
          </a:bodyPr>
          <a:lstStyle/>
          <a:p>
            <a:pPr algn="ctr"/>
            <a:r>
              <a:rPr lang="zh-CN" altLang="en-US" sz="3600" b="1">
                <a:solidFill>
                  <a:schemeClr val="accent1"/>
                </a:solidFill>
                <a:effectLst>
                  <a:outerShdw blurRad="38100" dist="25400" dir="5400000" algn="ctr" rotWithShape="0">
                    <a:srgbClr val="6E747A">
                      <a:alpha val="43000"/>
                    </a:srgbClr>
                  </a:outerShdw>
                </a:effectLst>
              </a:rPr>
              <a:t>搭建页面的注意点</a:t>
            </a: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517525" y="995680"/>
            <a:ext cx="11156950" cy="5644515"/>
          </a:xfrm>
        </p:spPr>
        <p:txBody>
          <a:bodyPr>
            <a:noAutofit/>
            <a:scene3d>
              <a:camera prst="orthographicFront"/>
              <a:lightRig rig="threePt" dir="t"/>
            </a:scene3d>
          </a:bodyPr>
          <a:lstStyle/>
          <a:p>
            <a:pPr marL="0" indent="0">
              <a:lnSpc>
                <a:spcPct val="100000"/>
              </a:lnSpc>
              <a:buNone/>
            </a:pPr>
            <a:r>
              <a:rPr sz="1200">
                <a:sym typeface="+mn-ea"/>
              </a:rPr>
              <a:t>html5中只需要写&lt;!DOCTYPEHTML&gt;</a:t>
            </a:r>
          </a:p>
          <a:p>
            <a:pPr marL="0" indent="0">
              <a:lnSpc>
                <a:spcPct val="100000"/>
              </a:lnSpc>
              <a:buNone/>
            </a:pPr>
            <a:r>
              <a:rPr sz="1200">
                <a:sym typeface="+mn-ea"/>
              </a:rPr>
              <a:t>由于html5不基于SGML,因此不需要对DTD进行引用,但是需要DOCTYPE来规范浏览器的行为</a:t>
            </a:r>
          </a:p>
          <a:p>
            <a:pPr marL="0" indent="0">
              <a:lnSpc>
                <a:spcPct val="100000"/>
              </a:lnSpc>
              <a:buNone/>
            </a:pPr>
            <a:r>
              <a:rPr sz="1200">
                <a:sym typeface="+mn-ea"/>
              </a:rPr>
              <a:t>2、可以省略标记的标签</a:t>
            </a:r>
          </a:p>
          <a:p>
            <a:pPr marL="0" indent="0">
              <a:lnSpc>
                <a:spcPct val="100000"/>
              </a:lnSpc>
              <a:buNone/>
            </a:pPr>
            <a:r>
              <a:rPr sz="1200">
                <a:sym typeface="+mn-ea"/>
              </a:rPr>
              <a:t>不允许写结束标记的标签有：area、base、br、col、command、embed、hr、img、input、link、等</a:t>
            </a:r>
          </a:p>
          <a:p>
            <a:pPr marL="0" indent="0">
              <a:lnSpc>
                <a:spcPct val="100000"/>
              </a:lnSpc>
              <a:buNone/>
            </a:pPr>
            <a:r>
              <a:rPr sz="1200">
                <a:sym typeface="+mn-ea"/>
              </a:rPr>
              <a:t>可以省略结束标记的标签有：li、dt、dd、p、rt、op、optgroup、option、colgroup、thead、tbody、tr、td、th…</a:t>
            </a:r>
          </a:p>
          <a:p>
            <a:pPr marL="0" indent="0">
              <a:lnSpc>
                <a:spcPct val="100000"/>
              </a:lnSpc>
              <a:buNone/>
            </a:pPr>
            <a:r>
              <a:rPr sz="1200">
                <a:sym typeface="+mn-ea"/>
              </a:rPr>
              <a:t>可以省略全部标记的标签有:html、head、body、colgroup、tbody</a:t>
            </a:r>
          </a:p>
          <a:p>
            <a:pPr marL="0" indent="0">
              <a:lnSpc>
                <a:spcPct val="100000"/>
              </a:lnSpc>
              <a:buNone/>
            </a:pPr>
            <a:r>
              <a:rPr sz="1200">
                <a:sym typeface="+mn-ea"/>
              </a:rPr>
              <a:t>3、具有boolean值的属性</a:t>
            </a:r>
          </a:p>
          <a:p>
            <a:pPr marL="0" indent="0">
              <a:lnSpc>
                <a:spcPct val="100000"/>
              </a:lnSpc>
              <a:buNone/>
            </a:pPr>
            <a:r>
              <a:rPr sz="1200">
                <a:sym typeface="+mn-ea"/>
              </a:rPr>
              <a:t>对于具有boolean值的属性,不使用为false,当只写属性 表示属性值为true，如disabled readonly checked</a:t>
            </a:r>
          </a:p>
          <a:p>
            <a:pPr marL="0" indent="0">
              <a:lnSpc>
                <a:spcPct val="100000"/>
              </a:lnSpc>
              <a:buNone/>
            </a:pPr>
            <a:r>
              <a:rPr sz="1200">
                <a:sym typeface="+mn-ea"/>
              </a:rPr>
              <a:t>4、新增了一些特性和元素</a:t>
            </a:r>
          </a:p>
          <a:p>
            <a:pPr marL="0" indent="0">
              <a:lnSpc>
                <a:spcPct val="100000"/>
              </a:lnSpc>
              <a:buNone/>
            </a:pPr>
            <a:r>
              <a:rPr lang="en-US" sz="1200">
                <a:sym typeface="+mn-ea"/>
              </a:rPr>
              <a:t>(1)结构标签：(块状元素) 有意义的div</a:t>
            </a:r>
            <a:endParaRPr lang="en-US" sz="1200"/>
          </a:p>
          <a:p>
            <a:pPr marL="0" indent="0">
              <a:lnSpc>
                <a:spcPct val="100000"/>
              </a:lnSpc>
              <a:buNone/>
            </a:pPr>
            <a:r>
              <a:rPr sz="1200">
                <a:sym typeface="+mn-ea"/>
              </a:rPr>
              <a:t>&lt;article&gt;  标记定义一篇文章</a:t>
            </a:r>
            <a:r>
              <a:rPr lang="en-US" sz="1200">
                <a:sym typeface="+mn-ea"/>
              </a:rPr>
              <a:t>                     		</a:t>
            </a:r>
            <a:r>
              <a:rPr sz="1200">
                <a:sym typeface="+mn-ea"/>
              </a:rPr>
              <a:t>&lt;header&gt;  标记定义一个页面或一个区域的头部</a:t>
            </a:r>
          </a:p>
          <a:p>
            <a:pPr marL="0" indent="0">
              <a:lnSpc>
                <a:spcPct val="100000"/>
              </a:lnSpc>
              <a:buNone/>
            </a:pPr>
            <a:r>
              <a:rPr sz="1200">
                <a:sym typeface="+mn-ea"/>
              </a:rPr>
              <a:t>&lt;nav&gt;   标记定义导航链接</a:t>
            </a:r>
            <a:r>
              <a:rPr lang="en-US" sz="1200">
                <a:sym typeface="+mn-ea"/>
              </a:rPr>
              <a:t>				</a:t>
            </a:r>
            <a:r>
              <a:rPr sz="1200">
                <a:sym typeface="+mn-ea"/>
              </a:rPr>
              <a:t>&lt;section&gt;  标记定义一个区域</a:t>
            </a:r>
          </a:p>
          <a:p>
            <a:pPr marL="0" indent="0">
              <a:lnSpc>
                <a:spcPct val="100000"/>
              </a:lnSpc>
              <a:buNone/>
            </a:pPr>
            <a:r>
              <a:rPr sz="1200">
                <a:sym typeface="+mn-ea"/>
              </a:rPr>
              <a:t>&lt;aside&gt;  标记定义页面内容部分的侧边栏</a:t>
            </a:r>
            <a:r>
              <a:rPr lang="en-US" sz="1200">
                <a:sym typeface="+mn-ea"/>
              </a:rPr>
              <a:t>		</a:t>
            </a:r>
            <a:r>
              <a:rPr sz="1200">
                <a:sym typeface="+mn-ea"/>
              </a:rPr>
              <a:t>&lt;hgroup&gt;  标记定义文件中一个区块的相关信息</a:t>
            </a:r>
          </a:p>
          <a:p>
            <a:pPr marL="0" indent="0">
              <a:lnSpc>
                <a:spcPct val="100000"/>
              </a:lnSpc>
              <a:buNone/>
            </a:pPr>
            <a:r>
              <a:rPr sz="1200">
                <a:sym typeface="+mn-ea"/>
              </a:rPr>
              <a:t>&lt;figure&gt;  标记定义一组媒体内容以及它们的标题 </a:t>
            </a:r>
            <a:r>
              <a:rPr lang="en-US" sz="1200">
                <a:sym typeface="+mn-ea"/>
              </a:rPr>
              <a:t>	</a:t>
            </a:r>
            <a:r>
              <a:rPr sz="1200">
                <a:sym typeface="+mn-ea"/>
              </a:rPr>
              <a:t>&lt;figcaption&gt;  标签定义 figure 元素的标题。</a:t>
            </a:r>
          </a:p>
          <a:p>
            <a:pPr marL="0" indent="0">
              <a:lnSpc>
                <a:spcPct val="100000"/>
              </a:lnSpc>
              <a:buNone/>
            </a:pPr>
            <a:r>
              <a:rPr sz="1200">
                <a:sym typeface="+mn-ea"/>
              </a:rPr>
              <a:t>&lt;footer&gt;  标记定义一个页面或一个区域的底部</a:t>
            </a:r>
            <a:r>
              <a:rPr lang="en-US" sz="1200">
                <a:sym typeface="+mn-ea"/>
              </a:rPr>
              <a:t>	</a:t>
            </a:r>
            <a:r>
              <a:rPr sz="1200">
                <a:sym typeface="+mn-ea"/>
              </a:rPr>
              <a:t>&lt;dialog&gt;  标记定义一个对话框(会话框)类似微信</a:t>
            </a:r>
          </a:p>
          <a:p>
            <a:pPr marL="0" indent="0">
              <a:lnSpc>
                <a:spcPct val="100000"/>
              </a:lnSpc>
              <a:buNone/>
            </a:pPr>
            <a:r>
              <a:rPr lang="en-US" sz="1200">
                <a:sym typeface="+mn-ea"/>
              </a:rPr>
              <a:t>(2)多媒体交互标签</a:t>
            </a:r>
            <a:endParaRPr lang="en-US" sz="1200"/>
          </a:p>
          <a:p>
            <a:pPr marL="0" indent="0">
              <a:lnSpc>
                <a:spcPct val="100000"/>
              </a:lnSpc>
              <a:buNone/>
            </a:pPr>
            <a:r>
              <a:rPr sz="1200">
                <a:sym typeface="+mn-ea"/>
              </a:rPr>
              <a:t>&lt;video&gt; 标记定义一个视频</a:t>
            </a:r>
            <a:r>
              <a:rPr lang="en-US" sz="1200">
                <a:sym typeface="+mn-ea"/>
              </a:rPr>
              <a:t>				</a:t>
            </a:r>
            <a:r>
              <a:rPr sz="1200">
                <a:sym typeface="+mn-ea"/>
              </a:rPr>
              <a:t>&lt;audio&gt; 标记定义音频内容</a:t>
            </a:r>
          </a:p>
          <a:p>
            <a:pPr marL="0" indent="0">
              <a:lnSpc>
                <a:spcPct val="100000"/>
              </a:lnSpc>
              <a:buNone/>
            </a:pPr>
            <a:r>
              <a:rPr sz="1200">
                <a:sym typeface="+mn-ea"/>
              </a:rPr>
              <a:t>&lt;source&gt; 标记定义媒体资源</a:t>
            </a:r>
            <a:r>
              <a:rPr lang="en-US" sz="1200">
                <a:sym typeface="+mn-ea"/>
              </a:rPr>
              <a:t>			</a:t>
            </a:r>
            <a:r>
              <a:rPr sz="1200">
                <a:sym typeface="+mn-ea"/>
              </a:rPr>
              <a:t>&lt;canvas&gt; 标记定义图片</a:t>
            </a:r>
          </a:p>
          <a:p>
            <a:pPr marL="0" indent="0">
              <a:lnSpc>
                <a:spcPct val="100000"/>
              </a:lnSpc>
              <a:buNone/>
            </a:pPr>
            <a:r>
              <a:rPr sz="1200">
                <a:sym typeface="+mn-ea"/>
              </a:rPr>
              <a:t>&lt;embed&gt; 标记定义外部的可交互的内容或插件 比如flash</a:t>
            </a:r>
          </a:p>
          <a:p>
            <a:pPr marL="0" indent="0">
              <a:lnSpc>
                <a:spcPct val="150000"/>
              </a:lnSpc>
              <a:buNone/>
            </a:pPr>
            <a:endPar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endParaRPr lang="en-US" altLang="zh-CN" sz="1200" dirty="0">
              <a:solidFill>
                <a:schemeClr val="accent1"/>
              </a:solidFill>
              <a:effectLst>
                <a:outerShdw blurRad="38100" dist="25400" dir="5400000" algn="ctr" rotWithShape="0">
                  <a:srgbClr val="6E747A">
                    <a:alpha val="43000"/>
                  </a:srgbClr>
                </a:outerShdw>
              </a:effectLst>
              <a:uFillTx/>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矩形 1"/>
          <p:cNvSpPr/>
          <p:nvPr/>
        </p:nvSpPr>
        <p:spPr>
          <a:xfrm>
            <a:off x="1586865" y="350520"/>
            <a:ext cx="332613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rPr>
              <a:t>H4</a:t>
            </a:r>
            <a:r>
              <a:rPr lang="zh-CN" altLang="en-US" sz="3600" b="1">
                <a:solidFill>
                  <a:schemeClr val="accent1"/>
                </a:solidFill>
                <a:effectLst>
                  <a:outerShdw blurRad="38100" dist="25400" dir="5400000" algn="ctr" rotWithShape="0">
                    <a:srgbClr val="6E747A">
                      <a:alpha val="43000"/>
                    </a:srgbClr>
                  </a:outerShdw>
                </a:effectLst>
              </a:rPr>
              <a:t>与</a:t>
            </a:r>
            <a:r>
              <a:rPr lang="en-US" altLang="zh-CN" sz="3600" b="1">
                <a:solidFill>
                  <a:schemeClr val="accent1"/>
                </a:solidFill>
                <a:effectLst>
                  <a:outerShdw blurRad="38100" dist="25400" dir="5400000" algn="ctr" rotWithShape="0">
                    <a:srgbClr val="6E747A">
                      <a:alpha val="43000"/>
                    </a:srgbClr>
                  </a:outerShdw>
                </a:effectLst>
              </a:rPr>
              <a:t>H5</a:t>
            </a:r>
            <a:r>
              <a:rPr lang="zh-CN" altLang="en-US" sz="3600" b="1">
                <a:solidFill>
                  <a:schemeClr val="accent1"/>
                </a:solidFill>
                <a:effectLst>
                  <a:outerShdw blurRad="38100" dist="25400" dir="5400000" algn="ctr" rotWithShape="0">
                    <a:srgbClr val="6E747A">
                      <a:alpha val="43000"/>
                    </a:srgbClr>
                  </a:outerShdw>
                </a:effectLst>
              </a:rPr>
              <a:t>的区别</a:t>
            </a: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4" name="内容占位符 3"/>
          <p:cNvSpPr>
            <a:spLocks noGrp="1"/>
          </p:cNvSpPr>
          <p:nvPr>
            <p:ph sz="quarter" idx="13"/>
            <p:custDataLst>
              <p:tags r:id="rId3"/>
            </p:custDataLst>
          </p:nvPr>
        </p:nvSpPr>
        <p:spPr>
          <a:xfrm>
            <a:off x="517525" y="995680"/>
            <a:ext cx="5142230" cy="5644515"/>
          </a:xfrm>
        </p:spPr>
        <p:txBody>
          <a:bodyPr>
            <a:noAutofit/>
            <a:scene3d>
              <a:camera prst="orthographicFront"/>
              <a:lightRig rig="threePt" dir="t"/>
            </a:scene3d>
          </a:bodyPr>
          <a:lstStyle/>
          <a:p>
            <a:pPr marL="0" indent="0">
              <a:lnSpc>
                <a:spcPct val="100000"/>
              </a:lnSpc>
              <a:buNone/>
            </a:pPr>
            <a:r>
              <a:rPr lang="en-US" sz="1200">
                <a:sym typeface="+mn-ea"/>
              </a:rPr>
              <a:t>3)Web应用标签</a:t>
            </a:r>
            <a:endParaRPr lang="en-US" sz="1200"/>
          </a:p>
          <a:p>
            <a:pPr marL="0" indent="0">
              <a:lnSpc>
                <a:spcPct val="100000"/>
              </a:lnSpc>
              <a:buNone/>
            </a:pPr>
            <a:r>
              <a:rPr lang="en-US" sz="1200">
                <a:sym typeface="+mn-ea"/>
              </a:rPr>
              <a:t>&lt;menu&gt;命令列表</a:t>
            </a:r>
            <a:endParaRPr lang="en-US" sz="1200"/>
          </a:p>
          <a:p>
            <a:pPr marL="0" indent="0">
              <a:lnSpc>
                <a:spcPct val="100000"/>
              </a:lnSpc>
              <a:buNone/>
            </a:pPr>
            <a:r>
              <a:rPr lang="en-US" sz="1200">
                <a:sym typeface="+mn-ea"/>
              </a:rPr>
              <a:t>&lt;menuitem&gt;menu命令列表标签 FF（嵌入系统）</a:t>
            </a:r>
            <a:endParaRPr lang="en-US" sz="1200"/>
          </a:p>
          <a:p>
            <a:pPr marL="0" indent="0">
              <a:lnSpc>
                <a:spcPct val="100000"/>
              </a:lnSpc>
              <a:buNone/>
            </a:pPr>
            <a:r>
              <a:rPr lang="en-US" sz="1200">
                <a:sym typeface="+mn-ea"/>
              </a:rPr>
              <a:t>&lt;command&gt; menu标记定义一个命令按钮</a:t>
            </a:r>
            <a:endParaRPr lang="en-US" sz="1200"/>
          </a:p>
          <a:p>
            <a:pPr marL="0" indent="0">
              <a:lnSpc>
                <a:spcPct val="100000"/>
              </a:lnSpc>
              <a:buNone/>
            </a:pPr>
            <a:r>
              <a:rPr lang="en-US" sz="1200">
                <a:sym typeface="+mn-ea"/>
              </a:rPr>
              <a:t>&lt;meter&gt;状态标签(实时状态显示:气压、气温)C、O</a:t>
            </a:r>
            <a:endParaRPr lang="en-US" sz="1200"/>
          </a:p>
          <a:p>
            <a:pPr marL="0" indent="0">
              <a:lnSpc>
                <a:spcPct val="100000"/>
              </a:lnSpc>
              <a:buNone/>
            </a:pPr>
            <a:r>
              <a:rPr lang="en-US" sz="1200">
                <a:sym typeface="+mn-ea"/>
              </a:rPr>
              <a:t>&lt;progress&gt;状态标签 (任务过程:安装、加载) C、F、O</a:t>
            </a:r>
            <a:endParaRPr lang="en-US" sz="1200"/>
          </a:p>
          <a:p>
            <a:pPr marL="0" indent="0">
              <a:lnSpc>
                <a:spcPct val="100000"/>
              </a:lnSpc>
              <a:buNone/>
            </a:pPr>
            <a:r>
              <a:rPr lang="en-US" sz="1200">
                <a:sym typeface="+mn-ea"/>
              </a:rPr>
              <a:t>&lt;datalist&gt; 为input标记定义一个下拉列表,配合option F、O</a:t>
            </a:r>
            <a:endParaRPr lang="en-US" sz="1200"/>
          </a:p>
          <a:p>
            <a:pPr marL="0" indent="0">
              <a:lnSpc>
                <a:spcPct val="100000"/>
              </a:lnSpc>
              <a:buNone/>
            </a:pPr>
            <a:r>
              <a:rPr lang="en-US" sz="1200">
                <a:sym typeface="+mn-ea"/>
              </a:rPr>
              <a:t>&lt;details&gt; 标记定义一个元素的详细内容 ，配合dt、dd   C</a:t>
            </a:r>
            <a:endParaRPr lang="en-US" sz="1200"/>
          </a:p>
          <a:p>
            <a:pPr marL="0" indent="0">
              <a:lnSpc>
                <a:spcPct val="100000"/>
              </a:lnSpc>
              <a:buNone/>
            </a:pPr>
            <a:r>
              <a:rPr lang="en-US" sz="1200">
                <a:sym typeface="+mn-ea"/>
              </a:rPr>
              <a:t>其他标签</a:t>
            </a:r>
            <a:endParaRPr lang="en-US" sz="1200"/>
          </a:p>
          <a:p>
            <a:pPr marL="0" indent="0">
              <a:lnSpc>
                <a:spcPct val="100000"/>
              </a:lnSpc>
              <a:buNone/>
            </a:pPr>
            <a:r>
              <a:rPr lang="en-US" sz="1200">
                <a:sym typeface="+mn-ea"/>
              </a:rPr>
              <a:t>注释标签</a:t>
            </a:r>
            <a:endParaRPr lang="en-US" sz="1200"/>
          </a:p>
          <a:p>
            <a:pPr marL="0" indent="0">
              <a:lnSpc>
                <a:spcPct val="100000"/>
              </a:lnSpc>
              <a:buNone/>
            </a:pPr>
            <a:r>
              <a:rPr lang="en-US" sz="1200">
                <a:sym typeface="+mn-ea"/>
              </a:rPr>
              <a:t>&lt;ruby&gt; 标记定义 注释或音标</a:t>
            </a:r>
            <a:endParaRPr lang="en-US" sz="1200"/>
          </a:p>
          <a:p>
            <a:pPr marL="0" indent="0">
              <a:lnSpc>
                <a:spcPct val="100000"/>
              </a:lnSpc>
              <a:buNone/>
            </a:pPr>
            <a:r>
              <a:rPr lang="en-US" sz="1200">
                <a:sym typeface="+mn-ea"/>
              </a:rPr>
              <a:t>&lt;rp&gt; 告诉那些不支持 Ruby元素的浏览器如何去显示</a:t>
            </a:r>
            <a:endParaRPr lang="en-US" sz="1200"/>
          </a:p>
          <a:p>
            <a:pPr marL="0" indent="0">
              <a:lnSpc>
                <a:spcPct val="100000"/>
              </a:lnSpc>
              <a:buNone/>
            </a:pPr>
            <a:r>
              <a:rPr lang="en-US" sz="1200">
                <a:sym typeface="+mn-ea"/>
              </a:rPr>
              <a:t>&lt;rt&gt; 标记定义对ruby的注释内容文本</a:t>
            </a:r>
          </a:p>
          <a:p>
            <a:pPr marL="0" indent="0">
              <a:lnSpc>
                <a:spcPct val="100000"/>
              </a:lnSpc>
              <a:buNone/>
            </a:pPr>
            <a:r>
              <a:rPr lang="en-US" sz="1200">
                <a:sym typeface="+mn-ea"/>
              </a:rPr>
              <a:t>其他标签</a:t>
            </a:r>
            <a:endParaRPr lang="en-US" sz="1200"/>
          </a:p>
          <a:p>
            <a:pPr marL="0" indent="0">
              <a:lnSpc>
                <a:spcPct val="100000"/>
              </a:lnSpc>
              <a:buNone/>
            </a:pPr>
            <a:r>
              <a:rPr lang="en-US" sz="1200">
                <a:sym typeface="+mn-ea"/>
              </a:rPr>
              <a:t>&lt;keygen&gt; 标记定义表单里一个生成的键值(加密信息传送)O、F</a:t>
            </a:r>
            <a:endParaRPr lang="en-US" sz="1200"/>
          </a:p>
          <a:p>
            <a:pPr marL="0" indent="0">
              <a:lnSpc>
                <a:spcPct val="100000"/>
              </a:lnSpc>
              <a:buNone/>
            </a:pPr>
            <a:r>
              <a:rPr lang="en-US" sz="1200">
                <a:sym typeface="+mn-ea"/>
              </a:rPr>
              <a:t>&lt;mark&gt; 标记定义有标记的文本 (黄色选中状态)</a:t>
            </a:r>
            <a:endParaRPr lang="en-US" sz="1200"/>
          </a:p>
          <a:p>
            <a:pPr marL="0" indent="0">
              <a:lnSpc>
                <a:spcPct val="100000"/>
              </a:lnSpc>
              <a:buNone/>
            </a:pPr>
            <a:r>
              <a:rPr lang="en-US" sz="1200">
                <a:sym typeface="+mn-ea"/>
              </a:rPr>
              <a:t>&lt;output&gt; 标记定义一些输出类型,计算表单结果配合oninput事件</a:t>
            </a:r>
            <a:endParaRPr lang="en-US" sz="1200"/>
          </a:p>
          <a:p>
            <a:pPr marL="0" indent="0">
              <a:lnSpc>
                <a:spcPct val="100000"/>
              </a:lnSpc>
              <a:buNone/>
            </a:pPr>
            <a:r>
              <a:rPr lang="en-US" sz="1200">
                <a:sym typeface="+mn-ea"/>
              </a:rPr>
              <a:t>&lt;time&gt; 标记定义一个日期/时间 目前所有主流浏览器都不支持</a:t>
            </a:r>
          </a:p>
          <a:p>
            <a:pPr marL="0" indent="0">
              <a:lnSpc>
                <a:spcPct val="100000"/>
              </a:lnSpc>
              <a:buNone/>
            </a:pPr>
            <a:endParaRPr lang="en-US" sz="1200"/>
          </a:p>
          <a:p>
            <a:pPr marL="0" indent="0">
              <a:lnSpc>
                <a:spcPct val="150000"/>
              </a:lnSpc>
              <a:buNone/>
            </a:pPr>
            <a:endParaRPr lang="en-US" altLang="zh-CN"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a:p>
            <a:pPr marL="0" indent="0">
              <a:lnSpc>
                <a:spcPct val="150000"/>
              </a:lnSpc>
              <a:buNone/>
            </a:pPr>
            <a:endParaRPr lang="en-US" altLang="zh-CN" sz="1200" dirty="0">
              <a:solidFill>
                <a:schemeClr val="accent1"/>
              </a:solidFill>
              <a:effectLst>
                <a:outerShdw blurRad="38100" dist="25400" dir="5400000" algn="ctr" rotWithShape="0">
                  <a:srgbClr val="6E747A">
                    <a:alpha val="43000"/>
                  </a:srgbClr>
                </a:outerShdw>
              </a:effectLst>
              <a:uFillTx/>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矩形 1"/>
          <p:cNvSpPr/>
          <p:nvPr/>
        </p:nvSpPr>
        <p:spPr>
          <a:xfrm>
            <a:off x="1533525" y="350520"/>
            <a:ext cx="332613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rPr>
              <a:t>H4</a:t>
            </a:r>
            <a:r>
              <a:rPr lang="zh-CN" altLang="en-US" sz="3600" b="1">
                <a:solidFill>
                  <a:schemeClr val="accent1"/>
                </a:solidFill>
                <a:effectLst>
                  <a:outerShdw blurRad="38100" dist="25400" dir="5400000" algn="ctr" rotWithShape="0">
                    <a:srgbClr val="6E747A">
                      <a:alpha val="43000"/>
                    </a:srgbClr>
                  </a:outerShdw>
                </a:effectLst>
              </a:rPr>
              <a:t>与</a:t>
            </a:r>
            <a:r>
              <a:rPr lang="en-US" altLang="zh-CN" sz="3600" b="1">
                <a:solidFill>
                  <a:schemeClr val="accent1"/>
                </a:solidFill>
                <a:effectLst>
                  <a:outerShdw blurRad="38100" dist="25400" dir="5400000" algn="ctr" rotWithShape="0">
                    <a:srgbClr val="6E747A">
                      <a:alpha val="43000"/>
                    </a:srgbClr>
                  </a:outerShdw>
                </a:effectLst>
              </a:rPr>
              <a:t>H5</a:t>
            </a:r>
            <a:r>
              <a:rPr lang="zh-CN" altLang="en-US" sz="3600" b="1">
                <a:solidFill>
                  <a:schemeClr val="accent1"/>
                </a:solidFill>
                <a:effectLst>
                  <a:outerShdw blurRad="38100" dist="25400" dir="5400000" algn="ctr" rotWithShape="0">
                    <a:srgbClr val="6E747A">
                      <a:alpha val="43000"/>
                    </a:srgbClr>
                  </a:outerShdw>
                </a:effectLst>
              </a:rPr>
              <a:t>的区别</a:t>
            </a:r>
          </a:p>
        </p:txBody>
      </p:sp>
      <p:sp>
        <p:nvSpPr>
          <p:cNvPr id="3" name="文本框 2"/>
          <p:cNvSpPr txBox="1"/>
          <p:nvPr/>
        </p:nvSpPr>
        <p:spPr>
          <a:xfrm>
            <a:off x="6122035" y="899795"/>
            <a:ext cx="5217795" cy="5282565"/>
          </a:xfrm>
          <a:prstGeom prst="rect">
            <a:avLst/>
          </a:prstGeom>
          <a:noFill/>
        </p:spPr>
        <p:txBody>
          <a:bodyPr wrap="square" rtlCol="0">
            <a:spAutoFit/>
          </a:bodyPr>
          <a:lstStyle/>
          <a:p>
            <a:pPr marL="0" algn="l">
              <a:lnSpc>
                <a:spcPct val="100000"/>
              </a:lnSpc>
              <a:spcBef>
                <a:spcPts val="0"/>
              </a:spcBef>
              <a:spcAft>
                <a:spcPts val="1000"/>
              </a:spcAft>
              <a:buClrTx/>
              <a:buSzTx/>
              <a:buNone/>
            </a:pPr>
            <a:r>
              <a:rPr lang="en-US" sz="1200" spc="150">
                <a:solidFill>
                  <a:schemeClr val="tx1">
                    <a:lumMod val="85000"/>
                    <a:lumOff val="15000"/>
                  </a:schemeClr>
                </a:solidFill>
                <a:uFillTx/>
                <a:latin typeface="Arial" panose="020B0604020202020204" pitchFamily="34" charset="0"/>
                <a:ea typeface="微软雅黑" panose="020B0503020204020204" charset="-122"/>
                <a:sym typeface="+mn-ea"/>
              </a:rPr>
              <a:t>删除的HTML标签</a:t>
            </a:r>
            <a:endParaRPr lang="en-US" sz="1200" spc="150">
              <a:solidFill>
                <a:schemeClr val="tx1">
                  <a:lumMod val="85000"/>
                  <a:lumOff val="15000"/>
                </a:schemeClr>
              </a:solidFill>
              <a:uFillTx/>
              <a:latin typeface="Arial" panose="020B0604020202020204" pitchFamily="34" charset="0"/>
              <a:ea typeface="微软雅黑" panose="020B0503020204020204" charset="-122"/>
            </a:endParaRPr>
          </a:p>
          <a:p>
            <a:pPr marL="0" algn="l">
              <a:lnSpc>
                <a:spcPct val="100000"/>
              </a:lnSpc>
              <a:spcBef>
                <a:spcPts val="0"/>
              </a:spcBef>
              <a:spcAft>
                <a:spcPts val="1000"/>
              </a:spcAft>
              <a:buClrTx/>
              <a:buSzTx/>
              <a:buNone/>
            </a:pPr>
            <a:r>
              <a:rPr lang="en-US" sz="1200" spc="150">
                <a:solidFill>
                  <a:schemeClr val="tx1">
                    <a:lumMod val="85000"/>
                    <a:lumOff val="15000"/>
                  </a:schemeClr>
                </a:solidFill>
                <a:uFillTx/>
                <a:latin typeface="Arial" panose="020B0604020202020204" pitchFamily="34" charset="0"/>
                <a:ea typeface="微软雅黑" panose="020B0503020204020204" charset="-122"/>
                <a:sym typeface="+mn-ea"/>
              </a:rPr>
              <a:t>纯表现的元素：</a:t>
            </a:r>
            <a:endParaRPr lang="en-US" sz="1200" spc="150">
              <a:solidFill>
                <a:schemeClr val="tx1">
                  <a:lumMod val="85000"/>
                  <a:lumOff val="15000"/>
                </a:schemeClr>
              </a:solidFill>
              <a:uFillTx/>
              <a:latin typeface="Arial" panose="020B0604020202020204" pitchFamily="34" charset="0"/>
              <a:ea typeface="微软雅黑" panose="020B0503020204020204" charset="-122"/>
            </a:endParaRPr>
          </a:p>
          <a:p>
            <a:pPr marL="0" algn="l">
              <a:lnSpc>
                <a:spcPct val="100000"/>
              </a:lnSpc>
              <a:spcBef>
                <a:spcPts val="0"/>
              </a:spcBef>
              <a:spcAft>
                <a:spcPts val="1000"/>
              </a:spcAft>
              <a:buClrTx/>
              <a:buSzTx/>
              <a:buNone/>
            </a:pPr>
            <a:r>
              <a:rPr lang="en-US" sz="1200" spc="150">
                <a:solidFill>
                  <a:schemeClr val="tx1">
                    <a:lumMod val="85000"/>
                    <a:lumOff val="15000"/>
                  </a:schemeClr>
                </a:solidFill>
                <a:uFillTx/>
                <a:latin typeface="Arial" panose="020B0604020202020204" pitchFamily="34" charset="0"/>
                <a:ea typeface="微软雅黑" panose="020B0503020204020204" charset="-122"/>
                <a:sym typeface="+mn-ea"/>
              </a:rPr>
              <a:t>basefont，big，center，font, s，strike，tt，u；</a:t>
            </a:r>
            <a:endParaRPr lang="en-US" sz="1200" spc="150">
              <a:solidFill>
                <a:schemeClr val="tx1">
                  <a:lumMod val="85000"/>
                  <a:lumOff val="15000"/>
                </a:schemeClr>
              </a:solidFill>
              <a:uFillTx/>
              <a:latin typeface="Arial" panose="020B0604020202020204" pitchFamily="34" charset="0"/>
              <a:ea typeface="微软雅黑" panose="020B0503020204020204" charset="-122"/>
            </a:endParaRPr>
          </a:p>
          <a:p>
            <a:pPr marL="0" algn="l">
              <a:lnSpc>
                <a:spcPct val="100000"/>
              </a:lnSpc>
              <a:spcBef>
                <a:spcPts val="0"/>
              </a:spcBef>
              <a:spcAft>
                <a:spcPts val="1000"/>
              </a:spcAft>
              <a:buClrTx/>
              <a:buSzTx/>
              <a:buNone/>
            </a:pPr>
            <a:r>
              <a:rPr lang="en-US" sz="1200" spc="150">
                <a:solidFill>
                  <a:schemeClr val="tx1">
                    <a:lumMod val="85000"/>
                    <a:lumOff val="15000"/>
                  </a:schemeClr>
                </a:solidFill>
                <a:uFillTx/>
                <a:latin typeface="Arial" panose="020B0604020202020204" pitchFamily="34" charset="0"/>
                <a:ea typeface="微软雅黑" panose="020B0503020204020204" charset="-122"/>
                <a:sym typeface="+mn-ea"/>
              </a:rPr>
              <a:t>对可用性产生负面影响的元素：frame，frameset，noframes；</a:t>
            </a:r>
            <a:endParaRPr lang="en-US" sz="1200" spc="150">
              <a:solidFill>
                <a:schemeClr val="tx1">
                  <a:lumMod val="85000"/>
                  <a:lumOff val="15000"/>
                </a:schemeClr>
              </a:solidFill>
              <a:uFillTx/>
              <a:latin typeface="Arial" panose="020B0604020202020204" pitchFamily="34" charset="0"/>
              <a:ea typeface="微软雅黑" panose="020B0503020204020204" charset="-122"/>
            </a:endParaRPr>
          </a:p>
          <a:p>
            <a:pPr marL="0" algn="l">
              <a:lnSpc>
                <a:spcPct val="100000"/>
              </a:lnSpc>
              <a:spcBef>
                <a:spcPts val="0"/>
              </a:spcBef>
              <a:spcAft>
                <a:spcPts val="1000"/>
              </a:spcAft>
              <a:buClrTx/>
              <a:buSzTx/>
              <a:buNone/>
            </a:pPr>
            <a:r>
              <a:rPr lang="en-US" sz="1200" spc="150">
                <a:solidFill>
                  <a:schemeClr val="tx1">
                    <a:lumMod val="85000"/>
                    <a:lumOff val="15000"/>
                  </a:schemeClr>
                </a:solidFill>
                <a:uFillTx/>
                <a:latin typeface="Arial" panose="020B0604020202020204" pitchFamily="34" charset="0"/>
                <a:ea typeface="微软雅黑" panose="020B0503020204020204" charset="-122"/>
                <a:sym typeface="+mn-ea"/>
              </a:rPr>
              <a:t>产生混淆的元素：acronym ，applet，isindex，dir</a:t>
            </a:r>
          </a:p>
          <a:p>
            <a:pPr marL="0" algn="l">
              <a:lnSpc>
                <a:spcPct val="100000"/>
              </a:lnSpc>
              <a:spcBef>
                <a:spcPts val="0"/>
              </a:spcBef>
              <a:spcAft>
                <a:spcPts val="1000"/>
              </a:spcAft>
              <a:buClrTx/>
              <a:buSzTx/>
              <a:buNone/>
            </a:pPr>
            <a:endParaRPr lang="en-US" sz="1200" spc="150">
              <a:solidFill>
                <a:schemeClr val="tx1">
                  <a:lumMod val="85000"/>
                  <a:lumOff val="15000"/>
                </a:schemeClr>
              </a:solidFill>
              <a:uFillTx/>
              <a:latin typeface="Arial" panose="020B0604020202020204" pitchFamily="34" charset="0"/>
              <a:ea typeface="微软雅黑" panose="020B0503020204020204" charset="-122"/>
            </a:endParaRPr>
          </a:p>
          <a:p>
            <a:pPr marL="0" algn="l">
              <a:lnSpc>
                <a:spcPct val="100000"/>
              </a:lnSpc>
              <a:spcBef>
                <a:spcPts val="0"/>
              </a:spcBef>
              <a:spcAft>
                <a:spcPts val="1000"/>
              </a:spcAft>
              <a:buClrTx/>
              <a:buSzTx/>
              <a:buNone/>
            </a:pPr>
            <a:r>
              <a:rPr lang="zh-CN" altLang="en-US" sz="1200">
                <a:sym typeface="+mn-ea"/>
              </a:rPr>
              <a:t>重新定义的HTML标签</a:t>
            </a:r>
            <a:r>
              <a:rPr lang="en-US" altLang="zh-CN" sz="1200">
                <a:sym typeface="+mn-ea"/>
              </a:rPr>
              <a:t>   </a:t>
            </a:r>
            <a:r>
              <a:rPr lang="zh-CN" altLang="en-US" sz="1200">
                <a:sym typeface="+mn-ea"/>
              </a:rPr>
              <a:t>HTML元素 HTML5中的意义</a:t>
            </a:r>
            <a:endParaRPr lang="zh-CN" altLang="en-US" sz="1200"/>
          </a:p>
          <a:p>
            <a:pPr marL="0" algn="l">
              <a:lnSpc>
                <a:spcPct val="100000"/>
              </a:lnSpc>
              <a:spcBef>
                <a:spcPts val="0"/>
              </a:spcBef>
              <a:spcAft>
                <a:spcPts val="1000"/>
              </a:spcAft>
              <a:buClrTx/>
              <a:buSzTx/>
              <a:buNone/>
            </a:pPr>
            <a:r>
              <a:rPr lang="zh-CN" altLang="en-US" sz="1200">
                <a:sym typeface="+mn-ea"/>
              </a:rPr>
              <a:t>&lt;b&gt; 代表内联文本，通常是粗体，没有传递表示重要的意思</a:t>
            </a:r>
            <a:endParaRPr lang="zh-CN" altLang="en-US" sz="1200"/>
          </a:p>
          <a:p>
            <a:pPr marL="0" algn="l">
              <a:lnSpc>
                <a:spcPct val="100000"/>
              </a:lnSpc>
              <a:spcBef>
                <a:spcPts val="0"/>
              </a:spcBef>
              <a:spcAft>
                <a:spcPts val="1000"/>
              </a:spcAft>
              <a:buClrTx/>
              <a:buSzTx/>
              <a:buNone/>
            </a:pPr>
            <a:r>
              <a:rPr lang="zh-CN" altLang="en-US" sz="1200">
                <a:sym typeface="+mn-ea"/>
              </a:rPr>
              <a:t>&lt;i&gt; 代表内联文本，通常是斜体，没有传递表示重要的意思</a:t>
            </a:r>
            <a:endParaRPr lang="zh-CN" altLang="en-US" sz="1200"/>
          </a:p>
          <a:p>
            <a:pPr marL="0" algn="l">
              <a:lnSpc>
                <a:spcPct val="100000"/>
              </a:lnSpc>
              <a:spcBef>
                <a:spcPts val="0"/>
              </a:spcBef>
              <a:spcAft>
                <a:spcPts val="1000"/>
              </a:spcAft>
              <a:buClrTx/>
              <a:buSzTx/>
              <a:buNone/>
            </a:pPr>
            <a:r>
              <a:rPr lang="zh-CN" altLang="en-US" sz="1200">
                <a:sym typeface="+mn-ea"/>
              </a:rPr>
              <a:t>&lt;dd&gt; 可以同details与figure一同使用，定义包含文本，dialog也可用</a:t>
            </a:r>
            <a:endParaRPr lang="zh-CN" altLang="en-US" sz="1200"/>
          </a:p>
          <a:p>
            <a:pPr marL="0" algn="l">
              <a:lnSpc>
                <a:spcPct val="100000"/>
              </a:lnSpc>
              <a:spcBef>
                <a:spcPts val="0"/>
              </a:spcBef>
              <a:spcAft>
                <a:spcPts val="1000"/>
              </a:spcAft>
              <a:buClrTx/>
              <a:buSzTx/>
              <a:buNone/>
            </a:pPr>
            <a:r>
              <a:rPr lang="zh-CN" altLang="en-US" sz="1200">
                <a:sym typeface="+mn-ea"/>
              </a:rPr>
              <a:t>&lt;dt&gt; 可以同details与figure一同使用，汇总细节，dialog也可用</a:t>
            </a:r>
          </a:p>
          <a:p>
            <a:pPr marL="0" algn="l">
              <a:lnSpc>
                <a:spcPct val="100000"/>
              </a:lnSpc>
              <a:spcBef>
                <a:spcPts val="0"/>
              </a:spcBef>
              <a:spcAft>
                <a:spcPts val="1000"/>
              </a:spcAft>
              <a:buClrTx/>
              <a:buSzTx/>
              <a:buNone/>
            </a:pPr>
            <a:r>
              <a:rPr lang="zh-CN" altLang="en-US" sz="1200">
                <a:sym typeface="+mn-ea"/>
              </a:rPr>
              <a:t>&lt;hr&gt; 表示主题结束，而不是水平线，虽然显示相同</a:t>
            </a:r>
            <a:endParaRPr lang="zh-CN" altLang="en-US" sz="1200"/>
          </a:p>
          <a:p>
            <a:pPr marL="0" algn="l">
              <a:lnSpc>
                <a:spcPct val="100000"/>
              </a:lnSpc>
              <a:spcBef>
                <a:spcPts val="0"/>
              </a:spcBef>
              <a:spcAft>
                <a:spcPts val="1000"/>
              </a:spcAft>
              <a:buClrTx/>
              <a:buSzTx/>
              <a:buNone/>
            </a:pPr>
            <a:r>
              <a:rPr lang="zh-CN" altLang="en-US" sz="1200">
                <a:sym typeface="+mn-ea"/>
              </a:rPr>
              <a:t>&lt;menu&gt; 重新定义用户界面的菜单，配合commond或者menuitem使用</a:t>
            </a:r>
            <a:endParaRPr lang="zh-CN" altLang="en-US" sz="1200"/>
          </a:p>
          <a:p>
            <a:pPr marL="0" algn="l">
              <a:lnSpc>
                <a:spcPct val="100000"/>
              </a:lnSpc>
              <a:spcBef>
                <a:spcPts val="0"/>
              </a:spcBef>
              <a:spcAft>
                <a:spcPts val="1000"/>
              </a:spcAft>
              <a:buClrTx/>
              <a:buSzTx/>
              <a:buNone/>
            </a:pPr>
            <a:r>
              <a:rPr lang="zh-CN" altLang="en-US" sz="1200">
                <a:sym typeface="+mn-ea"/>
              </a:rPr>
              <a:t>&lt;small&gt; 表示小字体，例如打印注释或者法律条款</a:t>
            </a:r>
            <a:endParaRPr lang="zh-CN" altLang="en-US" sz="1200"/>
          </a:p>
          <a:p>
            <a:pPr marL="0" algn="l">
              <a:lnSpc>
                <a:spcPct val="100000"/>
              </a:lnSpc>
              <a:spcBef>
                <a:spcPts val="0"/>
              </a:spcBef>
              <a:spcAft>
                <a:spcPts val="1000"/>
              </a:spcAft>
              <a:buClrTx/>
              <a:buSzTx/>
              <a:buNone/>
            </a:pPr>
            <a:r>
              <a:rPr lang="zh-CN" altLang="en-US" sz="1200">
                <a:sym typeface="+mn-ea"/>
              </a:rPr>
              <a:t>&lt;strong&gt; 表示重要性而不是强调符号</a:t>
            </a:r>
            <a:endParaRPr lang="zh-CN" altLang="en-US" sz="1200"/>
          </a:p>
          <a:p>
            <a:pPr marL="0" algn="l">
              <a:lnSpc>
                <a:spcPct val="100000"/>
              </a:lnSpc>
              <a:spcBef>
                <a:spcPts val="0"/>
              </a:spcBef>
              <a:spcAft>
                <a:spcPts val="1000"/>
              </a:spcAft>
              <a:buClrTx/>
              <a:buSzTx/>
              <a:buNone/>
            </a:pPr>
            <a:endParaRPr lang="zh-CN" altLang="en-US" sz="1200"/>
          </a:p>
          <a:p>
            <a:pPr marL="0" algn="l">
              <a:lnSpc>
                <a:spcPct val="100000"/>
              </a:lnSpc>
              <a:spcBef>
                <a:spcPts val="0"/>
              </a:spcBef>
              <a:spcAft>
                <a:spcPts val="1000"/>
              </a:spcAft>
              <a:buClrTx/>
              <a:buSzTx/>
              <a:buNone/>
            </a:pPr>
            <a:endParaRPr lang="en-US" sz="1200" spc="150">
              <a:solidFill>
                <a:schemeClr val="tx1">
                  <a:lumMod val="85000"/>
                  <a:lumOff val="15000"/>
                </a:schemeClr>
              </a:solidFill>
              <a:uFillTx/>
              <a:latin typeface="Arial" panose="020B0604020202020204" pitchFamily="34" charset="0"/>
              <a:ea typeface="微软雅黑" panose="020B0503020204020204" charset="-122"/>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586865" y="350520"/>
            <a:ext cx="3326130" cy="645160"/>
          </a:xfrm>
          <a:prstGeom prst="rect">
            <a:avLst/>
          </a:prstGeom>
          <a:noFill/>
          <a:ln>
            <a:noFill/>
          </a:ln>
        </p:spPr>
        <p:txBody>
          <a:bodyPr wrap="none" rtlCol="0" anchor="t">
            <a:spAutoFit/>
          </a:bodyPr>
          <a:lstStyle/>
          <a:p>
            <a:pPr algn="ctr"/>
            <a:r>
              <a:rPr lang="en-US" altLang="zh-CN" sz="3600" b="1">
                <a:solidFill>
                  <a:schemeClr val="accent1"/>
                </a:solidFill>
                <a:effectLst>
                  <a:outerShdw blurRad="38100" dist="25400" dir="5400000" algn="ctr" rotWithShape="0">
                    <a:srgbClr val="6E747A">
                      <a:alpha val="43000"/>
                    </a:srgbClr>
                  </a:outerShdw>
                </a:effectLst>
              </a:rPr>
              <a:t>H4</a:t>
            </a:r>
            <a:r>
              <a:rPr lang="zh-CN" altLang="en-US" sz="3600" b="1">
                <a:solidFill>
                  <a:schemeClr val="accent1"/>
                </a:solidFill>
                <a:effectLst>
                  <a:outerShdw blurRad="38100" dist="25400" dir="5400000" algn="ctr" rotWithShape="0">
                    <a:srgbClr val="6E747A">
                      <a:alpha val="43000"/>
                    </a:srgbClr>
                  </a:outerShdw>
                </a:effectLst>
              </a:rPr>
              <a:t>与</a:t>
            </a:r>
            <a:r>
              <a:rPr lang="en-US" altLang="zh-CN" sz="3600" b="1">
                <a:solidFill>
                  <a:schemeClr val="accent1"/>
                </a:solidFill>
                <a:effectLst>
                  <a:outerShdw blurRad="38100" dist="25400" dir="5400000" algn="ctr" rotWithShape="0">
                    <a:srgbClr val="6E747A">
                      <a:alpha val="43000"/>
                    </a:srgbClr>
                  </a:outerShdw>
                </a:effectLst>
              </a:rPr>
              <a:t>H5</a:t>
            </a:r>
            <a:r>
              <a:rPr lang="zh-CN" altLang="en-US" sz="3600" b="1">
                <a:solidFill>
                  <a:schemeClr val="accent1"/>
                </a:solidFill>
                <a:effectLst>
                  <a:outerShdw blurRad="38100" dist="25400" dir="5400000" algn="ctr" rotWithShape="0">
                    <a:srgbClr val="6E747A">
                      <a:alpha val="43000"/>
                    </a:srgbClr>
                  </a:outerShdw>
                </a:effectLst>
              </a:rPr>
              <a:t>的区别</a:t>
            </a:r>
          </a:p>
        </p:txBody>
      </p:sp>
      <p:pic>
        <p:nvPicPr>
          <p:cNvPr id="6" name="内容占位符 5"/>
          <p:cNvPicPr>
            <a:picLocks noGrp="1" noChangeAspect="1"/>
          </p:cNvPicPr>
          <p:nvPr>
            <p:ph sz="quarter" idx="13"/>
            <p:custDataLst>
              <p:tags r:id="rId3"/>
            </p:custDataLst>
          </p:nvPr>
        </p:nvPicPr>
        <p:blipFill>
          <a:blip r:embed="rId7"/>
          <a:stretch>
            <a:fillRect/>
          </a:stretch>
        </p:blipFill>
        <p:spPr>
          <a:xfrm>
            <a:off x="1027430" y="1706245"/>
            <a:ext cx="4694555" cy="3639185"/>
          </a:xfrm>
          <a:prstGeom prst="rect">
            <a:avLst/>
          </a:prstGeom>
        </p:spPr>
      </p:pic>
      <p:pic>
        <p:nvPicPr>
          <p:cNvPr id="8" name="图片 7"/>
          <p:cNvPicPr>
            <a:picLocks noChangeAspect="1"/>
          </p:cNvPicPr>
          <p:nvPr/>
        </p:nvPicPr>
        <p:blipFill>
          <a:blip r:embed="rId8"/>
          <a:stretch>
            <a:fillRect/>
          </a:stretch>
        </p:blipFill>
        <p:spPr>
          <a:xfrm>
            <a:off x="6176645" y="1706245"/>
            <a:ext cx="4667250" cy="3638550"/>
          </a:xfrm>
          <a:prstGeom prst="rect">
            <a:avLst/>
          </a:prstGeom>
        </p:spPr>
      </p:pic>
    </p:spTree>
    <p:custDataLst>
      <p:tags r:id="rId2"/>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DOCER_TEMPLATE_OPEN_ONCE_MARK"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01"/>
  <p:tag name="KSO_WM_UNIT_COLOR_SCHEME_PARENT_PAGE" val="2_1"/>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4"/>
  <p:tag name="KSO_WM_UNIT_COLOR_SCHEME_PARENT_PAGE" val="2_10"/>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5"/>
  <p:tag name="KSO_WM_UNIT_COLOR_SCHEME_PARENT_PAGE" val="2_10"/>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7"/>
  <p:tag name="KSO_WM_UNIT_COLOR_SCHEME_PARENT_PAGE" val="2_10"/>
</p:tagLst>
</file>

<file path=ppt/tags/tag103.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0*i*1"/>
  <p:tag name="KSO_WM_UNIT_LAYERLEVEL" val="1"/>
  <p:tag name="KSO_WM_TAG_VERSION" val="1.0"/>
  <p:tag name="KSO_WM_BEAUTIFY_FLAG" val="#wm#"/>
  <p:tag name="KSO_WM_UNIT_SUBTYPE" val="h"/>
  <p:tag name="KSO_WM_UNIT_BK_DARK_LIGHT" val="2"/>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7"/>
  <p:tag name="KSO_WM_UNIT_COLOR_SCHEME_PARENT_PAGE" val="2_11"/>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8"/>
  <p:tag name="KSO_WM_UNIT_COLOR_SCHEME_PARENT_PAGE" val="2_1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02"/>
  <p:tag name="KSO_WM_UNIT_COLOR_SCHEME_PARENT_PAGE" val="2_1"/>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13"/>
  <p:tag name="KSO_WM_UNIT_COLOR_SCHEME_PARENT_PAGE" val="2_11"/>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108"/>
  <p:tag name="KSO_WM_UNIT_COLOR_SCHEME_PARENT_PAGE" val="2_11"/>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2"/>
  <p:tag name="KSO_WM_UNIT_COLOR_SCHEME_PARENT_PAGE" val="2_11"/>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3"/>
  <p:tag name="KSO_WM_UNIT_COLOR_SCHEME_PARENT_PAGE" val="2_11"/>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 name="KSO_WM_UNIT_COLOR_SCHEME_SHAPE_ID" val="4"/>
  <p:tag name="KSO_WM_UNIT_COLOR_SCHEME_PARENT_PAGE" val="2_11"/>
</p:tagLst>
</file>

<file path=ppt/tags/tag115.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12"/>
  <p:tag name="KSO_WM_UNIT_COLOR_SCHEME_PARENT_PAGE" val="2_1"/>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 name="KSO_WM_SLIDE_BACKGROUND_TYPE" val="general"/>
  <p:tag name="KSO_WM_SLIDE_BK_DARK_LIGHT" val="2"/>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general"/>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general"/>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13"/>
  <p:tag name="KSO_WM_UNIT_COLOR_SCHEME_PARENT_PAGE" val="2_1"/>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UNIT_BK_DARK_LIGHT" val="2"/>
  <p:tag name="KSO_WM_SLIDE_BACKGROUND_TYPE" val="frame"/>
  <p:tag name="KSO_WM_SLIDE_BK_DARK_LIGHT" val="1"/>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 name="KSO_WM_SLIDE_BACKGROUND_TYPE" val="frame"/>
  <p:tag name="KSO_WM_SLIDE_BK_DARK_LIGHT" val="1"/>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frame"/>
  <p:tag name="KSO_WM_SLIDE_BK_DARK_LIGHT" val="1"/>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frame"/>
  <p:tag name="KSO_WM_SLIDE_BK_DARK_LIGHT" val="1"/>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leftRight"/>
  <p:tag name="KSO_WM_SLIDE_BK_DARK_LIGHT" val="2"/>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SLIDE_BACKGROUND_MASK_FLAG" val="1"/>
  <p:tag name="KSO_WM_UNIT_TYPE" val="y"/>
  <p:tag name="KSO_WM_UNIT_INDEX" val="2"/>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leftRight"/>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leftRight"/>
  <p:tag name="KSO_WM_SLIDE_BK_DARK_LIGHT" val="2"/>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topBottom"/>
  <p:tag name="KSO_WM_SLIDE_BK_DARK_LIGHT" val="2"/>
</p:tagLst>
</file>

<file path=ppt/tags/tag14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69"/>
  <p:tag name="KSO_WM_UNIT_COLOR_SCHEME_PARENT_PAGE" val="2_1"/>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 name="KSO_WM_SLIDE_BACKGROUND_TYPE" val="topBottom"/>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topBottom"/>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topBottom"/>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bottomTop"/>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70"/>
  <p:tag name="KSO_WM_UNIT_COLOR_SCHEME_PARENT_PAGE" val="2_1"/>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bottomTop"/>
  <p:tag name="KSO_WM_SLIDE_BK_DARK_LIGHT" val="2"/>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bottomTop"/>
  <p:tag name="KSO_WM_SLIDE_BK_DARK_LIGHT" val="2"/>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1"/>
  <p:tag name="KSO_WM_SLIDE_BACKGROUND_TYPE" val="navigation"/>
  <p:tag name="KSO_WM_SLIDE_BK_DARK_LIGHT" val="2"/>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9871"/>
  <p:tag name="KSO_WM_UNIT_COLOR_SCHEME_PARENT_PAGE" val="2_1"/>
  <p:tag name="KSO_WM_SLIDE_BACKGROUND_MASK_FLAG" val="1"/>
</p:tagLst>
</file>

<file path=ppt/tags/tag1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navigation"/>
  <p:tag name="KSO_WM_SLIDE_BK_DARK_LIGHT" val="2"/>
</p:tagLst>
</file>

<file path=ppt/tags/tag1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navigation"/>
  <p:tag name="KSO_WM_SLIDE_BK_DARK_LIGHT" val="2"/>
</p:tagLst>
</file>

<file path=ppt/tags/tag1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1"/>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32"/>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belt"/>
  <p:tag name="KSO_WM_SLIDE_BK_DARK_LIGHT" val="1"/>
</p:tagLst>
</file>

<file path=ppt/tags/tag1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belt"/>
  <p:tag name="KSO_WM_SLIDE_BK_DARK_LIGHT" val="1"/>
</p:tagLst>
</file>

<file path=ppt/tags/tag1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COLOR_SCHEME_SHAPE_ID" val="5"/>
  <p:tag name="KSO_WM_UNIT_COLOR_SCHEME_PARENT_PAGE" val="2_1"/>
  <p:tag name="KSO_WM_UNIT_TYPE" val="i"/>
  <p:tag name="KSO_WM_UNIT_INDEX" val="1"/>
  <p:tag name="KSO_WM_SLIDE_BACKGROUND_TYPE" val="belt"/>
  <p:tag name="KSO_WM_SLIDE_BK_DARK_LIGHT" val="1"/>
</p:tagLst>
</file>

<file path=ppt/tags/tag1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UNIT_COLOR_SCHEME_SHAPE_ID" val="6"/>
  <p:tag name="KSO_WM_UNIT_COLOR_SCHEME_PARENT_PAGE" val="2_1"/>
  <p:tag name="KSO_WM_UNIT_TYPE" val="i"/>
  <p:tag name="KSO_WM_UNIT_INDEX" val="2"/>
  <p:tag name="KSO_WM_SLIDE_BACKGROUND_TYPE" val="belt"/>
  <p:tag name="KSO_WM_SLIDE_BK_DARK_LIGHT" val="1"/>
</p:tagLst>
</file>

<file path=ppt/tags/tag188.xml><?xml version="1.0" encoding="utf-8"?>
<p:tagLst xmlns:a="http://schemas.openxmlformats.org/drawingml/2006/main" xmlns:r="http://schemas.openxmlformats.org/officeDocument/2006/relationships" xmlns:p="http://schemas.openxmlformats.org/presentationml/2006/main">
  <p:tag name="KSO_WM_SLIDE_ID" val="custom20192214_1"/>
  <p:tag name="KSO_WM_SLIDE_ITEM_CNT" val="0"/>
  <p:tag name="KSO_WM_SLIDE_INDEX" val="1"/>
  <p:tag name="KSO_WM_TAG_VERSION" val="1.0"/>
  <p:tag name="KSO_WM_BEAUTIFY_FLAG" val="#wm#"/>
  <p:tag name="KSO_WM_TEMPLATE_CATEGORY" val="custom"/>
  <p:tag name="KSO_WM_TEMPLATE_INDEX" val="20192214"/>
  <p:tag name="KSO_WM_SLIDE_LAYOUT" val="a_b"/>
  <p:tag name="KSO_WM_SLIDE_LAYOUT_CNT" val="1_3"/>
  <p:tag name="KSO_WM_SLIDE_TYPE" val="title"/>
  <p:tag name="KSO_WM_SLIDE_SUBTYPE" val="pureTxt"/>
  <p:tag name="KSO_WM_SLIDE_COVER_HASPICTURE" val="2"/>
  <p:tag name="KSO_WM_TEMPLATE_SUBCATEGORY" val="0"/>
  <p:tag name="KSO_WM_SLIDE_COLORSCHEME_VERSION" val="3.2"/>
  <p:tag name="KSO_WM_TEMPLATE_THUMBS_INDEX" val="1、4、7、8、12、15、18、21、23、27、28"/>
  <p:tag name="KSO_WM_TEMPLATE_MASTER_TYPE" val="1"/>
  <p:tag name="KSO_WM_TEMPLATE_COLOR_TYPE" val="1"/>
  <p:tag name="KSO_WM_TEMPLATE_MASTER_THUMB_INDEX" val="12"/>
  <p:tag name="KSO_WM_SPECIAL_SOURCE" val="jmoperation"/>
</p:tagLst>
</file>

<file path=ppt/tags/tag18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企业培训"/>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custom20192214_1*a*1"/>
  <p:tag name="KSO_WM_TEMPLATE_CATEGORY" val="custom"/>
  <p:tag name="KSO_WM_TEMPLATE_INDEX" val="20192214"/>
  <p:tag name="KSO_WM_UNIT_LAYERLEVEL" val="1"/>
  <p:tag name="KSO_WM_TAG_VERSION" val="1.0"/>
  <p:tag name="KSO_WM_BEAUTIFY_FLAG" val="#wm#"/>
  <p:tag name="KSO_WM_UNIT_NOCLEAR" val="0"/>
  <p:tag name="KSO_WM_UNIT_COLOR_SCHEME_SHAPE_ID" val="4"/>
  <p:tag name="KSO_WM_UNIT_COLOR_SCHEME_PARENT_PAGE" val="0_1"/>
  <p:tag name="KSO_WM_UNIT_ISNUMDGMTITLE" val="0"/>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日期"/>
  <p:tag name="KSO_WM_UNIT_VALUE" val="7"/>
  <p:tag name="KSO_WM_UNIT_HIGHLIGHT" val="0"/>
  <p:tag name="KSO_WM_UNIT_COMPATIBLE" val="0"/>
  <p:tag name="KSO_WM_UNIT_DIAGRAM_ISNUMVISUAL" val="0"/>
  <p:tag name="KSO_WM_UNIT_DIAGRAM_ISREFERUNIT" val="0"/>
  <p:tag name="KSO_WM_UNIT_TYPE" val="b"/>
  <p:tag name="KSO_WM_UNIT_INDEX" val="3"/>
  <p:tag name="KSO_WM_UNIT_ID" val="custom20192214_1*b*3"/>
  <p:tag name="KSO_WM_TEMPLATE_CATEGORY" val="custom"/>
  <p:tag name="KSO_WM_TEMPLATE_INDEX" val="20192214"/>
  <p:tag name="KSO_WM_UNIT_LAYERLEVEL" val="1"/>
  <p:tag name="KSO_WM_TAG_VERSION" val="1.0"/>
  <p:tag name="KSO_WM_BEAUTIFY_FLAG" val="#wm#"/>
  <p:tag name="KSO_WM_UNIT_NOCLEAR" val="0"/>
  <p:tag name="KSO_WM_UNIT_COLOR_SCHEME_SHAPE_ID" val="7"/>
  <p:tag name="KSO_WM_UNIT_COLOR_SCHEME_PARENT_PAGE" val="0_1"/>
  <p:tag name="KSO_WM_UNIT_ISNUMDGMTITLE" val="0"/>
</p:tagLst>
</file>

<file path=ppt/tags/tag191.xml><?xml version="1.0" encoding="utf-8"?>
<p:tagLst xmlns:a="http://schemas.openxmlformats.org/drawingml/2006/main" xmlns:r="http://schemas.openxmlformats.org/officeDocument/2006/relationships" xmlns:p="http://schemas.openxmlformats.org/presentationml/2006/main">
  <p:tag name="KSO_WM_SLIDE_ID" val="custom20192214_5"/>
  <p:tag name="KSO_WM_SLIDE_ITEM_CNT" val="5"/>
  <p:tag name="KSO_WM_SLIDE_INDEX" val="5"/>
  <p:tag name="KSO_WM_TAG_VERSION" val="1.0"/>
  <p:tag name="KSO_WM_BEAUTIFY_FLAG" val="#wm#"/>
  <p:tag name="KSO_WM_TEMPLATE_CATEGORY" val="custom"/>
  <p:tag name="KSO_WM_TEMPLATE_INDEX" val="20192214"/>
  <p:tag name="KSO_WM_SLIDE_TYPE" val="contents"/>
  <p:tag name="KSO_WM_SLIDE_SUBTYPE" val="diag"/>
  <p:tag name="KSO_WM_DIAGRAM_GROUP_CODE" val="l1-1"/>
  <p:tag name="KSO_WM_SLIDE_LAYOUT" val="a_l"/>
  <p:tag name="KSO_WM_SLIDE_LAYOUT_CNT" val="1_1"/>
  <p:tag name="KSO_WM_SLIDE_DIAGTYPE" val="l"/>
  <p:tag name="KSO_WM_SLIDE_COLORSCHEME_VERSION" val="3.2"/>
  <p:tag name="KSO_WM_TEMPLATE_SUBCATEGORY" val="0"/>
  <p:tag name="KSO_WM_TEMPLATE_MASTER_TYPE" val="1"/>
  <p:tag name="KSO_WM_TEMPLATE_COLOR_TYPE" val="1"/>
  <p:tag name="KSO_WM_SPECIAL_SOURCE" val="jmoperation"/>
</p:tagLst>
</file>

<file path=ppt/tags/tag19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9"/>
  <p:tag name="KSO_WM_UNIT_HIGHLIGHT" val="0"/>
  <p:tag name="KSO_WM_UNIT_COMPATIBLE" val="0"/>
  <p:tag name="KSO_WM_DIAGRAM_GROUP_CODE" val="l1-1"/>
  <p:tag name="KSO_WM_UNIT_TYPE" val="l_h_a"/>
  <p:tag name="KSO_WM_UNIT_INDEX" val="1_1_1"/>
  <p:tag name="KSO_WM_UNIT_ID" val="custom20192214_5*l_h_a*1_1_1"/>
  <p:tag name="KSO_WM_TEMPLATE_CATEGORY" val="custom"/>
  <p:tag name="KSO_WM_TEMPLATE_INDEX" val="20192214"/>
  <p:tag name="KSO_WM_UNIT_LAYERLEVEL" val="1_1_1"/>
  <p:tag name="KSO_WM_TAG_VERSION" val="1.0"/>
  <p:tag name="KSO_WM_BEAUTIFY_FLAG" val="#wm#"/>
  <p:tag name="KSO_WM_UNIT_COLOR_SCHEME_SHAPE_ID" val="32"/>
  <p:tag name="KSO_WM_UNIT_COLOR_SCHEME_PARENT_PAGE" val="0_4"/>
  <p:tag name="KSO_WM_UNIT_NOCLEAR" val="0"/>
  <p:tag name="KSO_WM_UNIT_DIAGRAM_ISNUMVISUAL" val="0"/>
  <p:tag name="KSO_WM_UNIT_DIAGRAM_ISREFERUNIT" val="0"/>
  <p:tag name="KSO_WM_UNIT_ISNUMDGMTITLE" val="0"/>
</p:tagLst>
</file>

<file path=ppt/tags/tag19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9"/>
  <p:tag name="KSO_WM_UNIT_HIGHLIGHT" val="0"/>
  <p:tag name="KSO_WM_UNIT_COMPATIBLE" val="0"/>
  <p:tag name="KSO_WM_DIAGRAM_GROUP_CODE" val="l1-1"/>
  <p:tag name="KSO_WM_UNIT_TYPE" val="l_h_a"/>
  <p:tag name="KSO_WM_UNIT_INDEX" val="1_2_1"/>
  <p:tag name="KSO_WM_UNIT_ID" val="custom20192214_5*l_h_a*1_2_1"/>
  <p:tag name="KSO_WM_TEMPLATE_CATEGORY" val="custom"/>
  <p:tag name="KSO_WM_TEMPLATE_INDEX" val="20192214"/>
  <p:tag name="KSO_WM_UNIT_LAYERLEVEL" val="1_1_1"/>
  <p:tag name="KSO_WM_TAG_VERSION" val="1.0"/>
  <p:tag name="KSO_WM_BEAUTIFY_FLAG" val="#wm#"/>
  <p:tag name="KSO_WM_UNIT_COLOR_SCHEME_SHAPE_ID" val="70"/>
  <p:tag name="KSO_WM_UNIT_COLOR_SCHEME_PARENT_PAGE" val="0_4"/>
  <p:tag name="KSO_WM_UNIT_NOCLEAR" val="0"/>
  <p:tag name="KSO_WM_UNIT_DIAGRAM_ISNUMVISUAL" val="0"/>
  <p:tag name="KSO_WM_UNIT_DIAGRAM_ISREFERUNIT" val="0"/>
  <p:tag name="KSO_WM_UNIT_ISNUMDGMTITLE" val="0"/>
</p:tagLst>
</file>

<file path=ppt/tags/tag19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9"/>
  <p:tag name="KSO_WM_UNIT_HIGHLIGHT" val="0"/>
  <p:tag name="KSO_WM_UNIT_COMPATIBLE" val="0"/>
  <p:tag name="KSO_WM_DIAGRAM_GROUP_CODE" val="l1-1"/>
  <p:tag name="KSO_WM_UNIT_TYPE" val="l_h_a"/>
  <p:tag name="KSO_WM_UNIT_INDEX" val="1_3_1"/>
  <p:tag name="KSO_WM_UNIT_ID" val="custom20192214_5*l_h_a*1_3_1"/>
  <p:tag name="KSO_WM_TEMPLATE_CATEGORY" val="custom"/>
  <p:tag name="KSO_WM_TEMPLATE_INDEX" val="20192214"/>
  <p:tag name="KSO_WM_UNIT_LAYERLEVEL" val="1_1_1"/>
  <p:tag name="KSO_WM_TAG_VERSION" val="1.0"/>
  <p:tag name="KSO_WM_BEAUTIFY_FLAG" val="#wm#"/>
  <p:tag name="KSO_WM_UNIT_COLOR_SCHEME_SHAPE_ID" val="74"/>
  <p:tag name="KSO_WM_UNIT_COLOR_SCHEME_PARENT_PAGE" val="0_4"/>
  <p:tag name="KSO_WM_UNIT_NOCLEAR" val="0"/>
  <p:tag name="KSO_WM_UNIT_DIAGRAM_ISNUMVISUAL" val="0"/>
  <p:tag name="KSO_WM_UNIT_DIAGRAM_ISREFERUNIT" val="0"/>
  <p:tag name="KSO_WM_UNIT_ISNUMDGMTITLE" val="0"/>
</p:tagLst>
</file>

<file path=ppt/tags/tag1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TYPE" val="l_z"/>
  <p:tag name="KSO_WM_UNIT_INDEX" val="1_1"/>
  <p:tag name="KSO_WM_UNIT_ID" val="custom20192214_5*l_z*1_1"/>
  <p:tag name="KSO_WM_TEMPLATE_CATEGORY" val="custom"/>
  <p:tag name="KSO_WM_TEMPLATE_INDEX" val="20192214"/>
  <p:tag name="KSO_WM_UNIT_LAYERLEVEL" val="1_1"/>
  <p:tag name="KSO_WM_TAG_VERSION" val="1.0"/>
  <p:tag name="KSO_WM_BEAUTIFY_FLAG" val="#wm#"/>
  <p:tag name="KSO_WM_UNIT_COLOR_SCHEME_SHAPE_ID" val="88"/>
  <p:tag name="KSO_WM_UNIT_COLOR_SCHEME_PARENT_PAGE" val="0_4"/>
  <p:tag name="KSO_WM_UNIT_DECOLORIZATION" val="1"/>
  <p:tag name="KSO_WM_UNIT_DIAGRAM_ISNUMVISUAL" val="0"/>
  <p:tag name="KSO_WM_UNIT_DIAGRAM_ISREFERUNIT" val="0"/>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TYPE" val="l_z"/>
  <p:tag name="KSO_WM_UNIT_INDEX" val="1_2"/>
  <p:tag name="KSO_WM_UNIT_ID" val="custom20192214_5*l_z*1_2"/>
  <p:tag name="KSO_WM_TEMPLATE_CATEGORY" val="custom"/>
  <p:tag name="KSO_WM_TEMPLATE_INDEX" val="20192214"/>
  <p:tag name="KSO_WM_UNIT_LAYERLEVEL" val="1_1"/>
  <p:tag name="KSO_WM_TAG_VERSION" val="1.0"/>
  <p:tag name="KSO_WM_BEAUTIFY_FLAG" val="#wm#"/>
  <p:tag name="KSO_WM_UNIT_COLOR_SCHEME_SHAPE_ID" val="89"/>
  <p:tag name="KSO_WM_UNIT_COLOR_SCHEME_PARENT_PAGE" val="0_4"/>
  <p:tag name="KSO_WM_UNIT_DECOLORIZATION" val="1"/>
  <p:tag name="KSO_WM_UNIT_DIAGRAM_ISNUMVISUAL" val="0"/>
  <p:tag name="KSO_WM_UNIT_DIAGRAM_ISREFERUNIT" val="0"/>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ID" val="custom20192214_5*l_h_i*1_1_1"/>
  <p:tag name="KSO_WM_TEMPLATE_CATEGORY" val="custom"/>
  <p:tag name="KSO_WM_TEMPLATE_INDEX" val="20192214"/>
  <p:tag name="KSO_WM_UNIT_LAYERLEVEL" val="1_1_1"/>
  <p:tag name="KSO_WM_TAG_VERSION" val="1.0"/>
  <p:tag name="KSO_WM_BEAUTIFY_FLAG" val="#wm#"/>
  <p:tag name="KSO_WM_UNIT_TYPE" val="l_h_i"/>
  <p:tag name="KSO_WM_UNIT_INDEX" val="1_1_1"/>
  <p:tag name="KSO_WM_UNIT_COLOR_SCHEME_SHAPE_ID" val="14"/>
  <p:tag name="KSO_WM_UNIT_COLOR_SCHEME_PARENT_PAGE" val="0_5"/>
  <p:tag name="KSO_WM_UNIT_DIAGRAM_ISNUMVISUAL" val="0"/>
  <p:tag name="KSO_WM_UNIT_DIAGRAM_ISREFERUNIT" val="0"/>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ID" val="custom20192214_5*l_h_i*1_2_1"/>
  <p:tag name="KSO_WM_TEMPLATE_CATEGORY" val="custom"/>
  <p:tag name="KSO_WM_TEMPLATE_INDEX" val="20192214"/>
  <p:tag name="KSO_WM_UNIT_LAYERLEVEL" val="1_1_1"/>
  <p:tag name="KSO_WM_TAG_VERSION" val="1.0"/>
  <p:tag name="KSO_WM_BEAUTIFY_FLAG" val="#wm#"/>
  <p:tag name="KSO_WM_UNIT_TYPE" val="l_h_i"/>
  <p:tag name="KSO_WM_UNIT_INDEX" val="1_2_1"/>
  <p:tag name="KSO_WM_UNIT_COLOR_SCHEME_SHAPE_ID" val="68"/>
  <p:tag name="KSO_WM_UNIT_COLOR_SCHEME_PARENT_PAGE" val="0_5"/>
  <p:tag name="KSO_WM_UNIT_DIAGRAM_ISNUMVISUAL" val="0"/>
  <p:tag name="KSO_WM_UNIT_DIAGRAM_ISREFERUNIT" val="0"/>
</p:tagLst>
</file>

<file path=ppt/tags/tag1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ID" val="custom20192214_5*l_h_i*1_3_1"/>
  <p:tag name="KSO_WM_TEMPLATE_CATEGORY" val="custom"/>
  <p:tag name="KSO_WM_TEMPLATE_INDEX" val="20192214"/>
  <p:tag name="KSO_WM_UNIT_LAYERLEVEL" val="1_1_1"/>
  <p:tag name="KSO_WM_TAG_VERSION" val="1.0"/>
  <p:tag name="KSO_WM_BEAUTIFY_FLAG" val="#wm#"/>
  <p:tag name="KSO_WM_UNIT_TYPE" val="l_h_i"/>
  <p:tag name="KSO_WM_UNIT_INDEX" val="1_3_1"/>
  <p:tag name="KSO_WM_UNIT_COLOR_SCHEME_SHAPE_ID" val="72"/>
  <p:tag name="KSO_WM_UNIT_COLOR_SCHEME_PARENT_PAGE" val="0_5"/>
  <p:tag name="KSO_WM_UNIT_DIAGRAM_ISNUMVISUAL" val="0"/>
  <p:tag name="KSO_WM_UNIT_DIAGRAM_ISREFERUNIT" val="0"/>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UNIT_COLOR_SCHEME_SHAPE_ID" val="2"/>
  <p:tag name="KSO_WM_UNIT_COLOR_SCHEME_PARENT_PAGE" val="1_1"/>
  <p:tag name="KSO_WM_TEMPLATE_CATEGORY" val="custom"/>
  <p:tag name="KSO_WM_TEMPLATE_INDEX" val="20192214"/>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COLOR_SCHEME_SHAPE_ID" val="107"/>
  <p:tag name="KSO_WM_UNIT_COLOR_SCHEME_PARENT_PAGE" val="2_1"/>
  <p:tag name="KSO_WM_SLIDE_BACKGROUND_MASK_FLAG" val="1"/>
  <p:tag name="KSO_WM_UNIT_TYPE" val="y"/>
  <p:tag name="KSO_WM_UNIT_INDEX" val="3"/>
</p:tagLst>
</file>

<file path=ppt/tags/tag200.xml><?xml version="1.0" encoding="utf-8"?>
<p:tagLst xmlns:a="http://schemas.openxmlformats.org/drawingml/2006/main" xmlns:r="http://schemas.openxmlformats.org/officeDocument/2006/relationships" xmlns:p="http://schemas.openxmlformats.org/presentationml/2006/main">
  <p:tag name="KSO_WM_UNIT_ISCONTENTSTITLE" val="1"/>
  <p:tag name="KSO_WM_UNIT_PRESET_TEXT" val="目录"/>
  <p:tag name="KSO_WM_UNIT_VALUE" val="15"/>
  <p:tag name="KSO_WM_UNIT_HIGHLIGHT" val="0"/>
  <p:tag name="KSO_WM_UNIT_COMPATIBLE" val="0"/>
  <p:tag name="KSO_WM_DIAGRAM_GROUP_CODE" val="l1-1"/>
  <p:tag name="KSO_WM_UNIT_TYPE" val="a"/>
  <p:tag name="KSO_WM_UNIT_INDEX" val="1"/>
  <p:tag name="KSO_WM_UNIT_ID" val="custom20192214_5*a*1"/>
  <p:tag name="KSO_WM_TEMPLATE_CATEGORY" val="custom"/>
  <p:tag name="KSO_WM_TEMPLATE_INDEX" val="20192214"/>
  <p:tag name="KSO_WM_UNIT_LAYERLEVEL" val="1"/>
  <p:tag name="KSO_WM_TAG_VERSION" val="1.0"/>
  <p:tag name="KSO_WM_BEAUTIFY_FLAG" val="#wm#"/>
  <p:tag name="KSO_WM_UNIT_COLOR_SCHEME_SHAPE_ID" val="4"/>
  <p:tag name="KSO_WM_UNIT_COLOR_SCHEME_PARENT_PAGE" val="0_5"/>
  <p:tag name="KSO_WM_UNIT_NOCLEAR" val="0"/>
  <p:tag name="KSO_WM_UNIT_DIAGRAM_ISNUMVISUAL" val="0"/>
  <p:tag name="KSO_WM_UNIT_DIAGRAM_ISREFERUNIT" val="0"/>
  <p:tag name="KSO_WM_UNIT_ISNUMDGMTITLE" val="0"/>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TYPE" val="l_z"/>
  <p:tag name="KSO_WM_UNIT_INDEX" val="1_2"/>
  <p:tag name="KSO_WM_UNIT_ID" val="custom20192214_5*l_z*1_2"/>
  <p:tag name="KSO_WM_TEMPLATE_CATEGORY" val="custom"/>
  <p:tag name="KSO_WM_TEMPLATE_INDEX" val="20192214"/>
  <p:tag name="KSO_WM_UNIT_LAYERLEVEL" val="1_1"/>
  <p:tag name="KSO_WM_TAG_VERSION" val="1.0"/>
  <p:tag name="KSO_WM_BEAUTIFY_FLAG" val="#wm#"/>
  <p:tag name="KSO_WM_UNIT_COLOR_SCHEME_SHAPE_ID" val="89"/>
  <p:tag name="KSO_WM_UNIT_COLOR_SCHEME_PARENT_PAGE" val="0_4"/>
  <p:tag name="KSO_WM_UNIT_DECOLORIZATION" val="1"/>
  <p:tag name="KSO_WM_UNIT_DIAGRAM_ISNUMVISUAL" val="0"/>
  <p:tag name="KSO_WM_UNIT_DIAGRAM_ISREFERUNIT" val="0"/>
</p:tagLst>
</file>

<file path=ppt/tags/tag2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ID" val="custom20192214_5*l_h_i*1_2_1"/>
  <p:tag name="KSO_WM_TEMPLATE_CATEGORY" val="custom"/>
  <p:tag name="KSO_WM_TEMPLATE_INDEX" val="20192214"/>
  <p:tag name="KSO_WM_UNIT_LAYERLEVEL" val="1_1_1"/>
  <p:tag name="KSO_WM_TAG_VERSION" val="1.0"/>
  <p:tag name="KSO_WM_BEAUTIFY_FLAG" val="#wm#"/>
  <p:tag name="KSO_WM_UNIT_TYPE" val="l_h_i"/>
  <p:tag name="KSO_WM_UNIT_INDEX" val="1_2_1"/>
  <p:tag name="KSO_WM_UNIT_COLOR_SCHEME_SHAPE_ID" val="68"/>
  <p:tag name="KSO_WM_UNIT_COLOR_SCHEME_PARENT_PAGE" val="0_5"/>
  <p:tag name="KSO_WM_UNIT_DIAGRAM_ISNUMVISUAL" val="0"/>
  <p:tag name="KSO_WM_UNIT_DIAGRAM_ISREFERUNIT" val="0"/>
</p:tagLst>
</file>

<file path=ppt/tags/tag20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9"/>
  <p:tag name="KSO_WM_UNIT_HIGHLIGHT" val="0"/>
  <p:tag name="KSO_WM_UNIT_COMPATIBLE" val="0"/>
  <p:tag name="KSO_WM_DIAGRAM_GROUP_CODE" val="l1-1"/>
  <p:tag name="KSO_WM_UNIT_TYPE" val="l_h_a"/>
  <p:tag name="KSO_WM_UNIT_INDEX" val="1_3_1"/>
  <p:tag name="KSO_WM_UNIT_ID" val="custom20192214_5*l_h_a*1_3_1"/>
  <p:tag name="KSO_WM_TEMPLATE_CATEGORY" val="custom"/>
  <p:tag name="KSO_WM_TEMPLATE_INDEX" val="20192214"/>
  <p:tag name="KSO_WM_UNIT_LAYERLEVEL" val="1_1_1"/>
  <p:tag name="KSO_WM_TAG_VERSION" val="1.0"/>
  <p:tag name="KSO_WM_BEAUTIFY_FLAG" val="#wm#"/>
  <p:tag name="KSO_WM_UNIT_COLOR_SCHEME_SHAPE_ID" val="74"/>
  <p:tag name="KSO_WM_UNIT_COLOR_SCHEME_PARENT_PAGE" val="0_4"/>
  <p:tag name="KSO_WM_UNIT_NOCLEAR" val="0"/>
  <p:tag name="KSO_WM_UNIT_DIAGRAM_ISNUMVISUAL" val="0"/>
  <p:tag name="KSO_WM_UNIT_DIAGRAM_ISREFERUNIT" val="0"/>
  <p:tag name="KSO_WM_UNIT_ISNUMDGMTITLE" val="0"/>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TYPE" val="l_z"/>
  <p:tag name="KSO_WM_UNIT_INDEX" val="1_2"/>
  <p:tag name="KSO_WM_UNIT_ID" val="custom20192214_5*l_z*1_2"/>
  <p:tag name="KSO_WM_TEMPLATE_CATEGORY" val="custom"/>
  <p:tag name="KSO_WM_TEMPLATE_INDEX" val="20192214"/>
  <p:tag name="KSO_WM_UNIT_LAYERLEVEL" val="1_1"/>
  <p:tag name="KSO_WM_TAG_VERSION" val="1.0"/>
  <p:tag name="KSO_WM_BEAUTIFY_FLAG" val="#wm#"/>
  <p:tag name="KSO_WM_UNIT_COLOR_SCHEME_SHAPE_ID" val="89"/>
  <p:tag name="KSO_WM_UNIT_COLOR_SCHEME_PARENT_PAGE" val="0_4"/>
  <p:tag name="KSO_WM_UNIT_DECOLORIZATION" val="1"/>
  <p:tag name="KSO_WM_UNIT_DIAGRAM_ISNUMVISUAL" val="0"/>
  <p:tag name="KSO_WM_UNIT_DIAGRAM_ISREFERUNIT" val="0"/>
</p:tagLst>
</file>

<file path=ppt/tags/tag2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ID" val="custom20192214_5*l_h_i*1_3_1"/>
  <p:tag name="KSO_WM_TEMPLATE_CATEGORY" val="custom"/>
  <p:tag name="KSO_WM_TEMPLATE_INDEX" val="20192214"/>
  <p:tag name="KSO_WM_UNIT_LAYERLEVEL" val="1_1_1"/>
  <p:tag name="KSO_WM_TAG_VERSION" val="1.0"/>
  <p:tag name="KSO_WM_BEAUTIFY_FLAG" val="#wm#"/>
  <p:tag name="KSO_WM_UNIT_TYPE" val="l_h_i"/>
  <p:tag name="KSO_WM_UNIT_INDEX" val="1_3_1"/>
  <p:tag name="KSO_WM_UNIT_COLOR_SCHEME_SHAPE_ID" val="72"/>
  <p:tag name="KSO_WM_UNIT_COLOR_SCHEME_PARENT_PAGE" val="0_5"/>
  <p:tag name="KSO_WM_UNIT_DIAGRAM_ISNUMVISUAL" val="0"/>
  <p:tag name="KSO_WM_UNIT_DIAGRAM_ISREFERUNIT" val="0"/>
</p:tagLst>
</file>

<file path=ppt/tags/tag20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VALUE" val="19"/>
  <p:tag name="KSO_WM_UNIT_HIGHLIGHT" val="0"/>
  <p:tag name="KSO_WM_UNIT_COMPATIBLE" val="0"/>
  <p:tag name="KSO_WM_DIAGRAM_GROUP_CODE" val="l1-1"/>
  <p:tag name="KSO_WM_UNIT_TYPE" val="l_h_a"/>
  <p:tag name="KSO_WM_UNIT_INDEX" val="1_3_1"/>
  <p:tag name="KSO_WM_UNIT_ID" val="custom20192214_5*l_h_a*1_3_1"/>
  <p:tag name="KSO_WM_TEMPLATE_CATEGORY" val="custom"/>
  <p:tag name="KSO_WM_TEMPLATE_INDEX" val="20192214"/>
  <p:tag name="KSO_WM_UNIT_LAYERLEVEL" val="1_1_1"/>
  <p:tag name="KSO_WM_TAG_VERSION" val="1.0"/>
  <p:tag name="KSO_WM_BEAUTIFY_FLAG" val="#wm#"/>
  <p:tag name="KSO_WM_UNIT_COLOR_SCHEME_SHAPE_ID" val="74"/>
  <p:tag name="KSO_WM_UNIT_COLOR_SCHEME_PARENT_PAGE" val="0_4"/>
  <p:tag name="KSO_WM_UNIT_NOCLEAR" val="0"/>
  <p:tag name="KSO_WM_UNIT_DIAGRAM_ISNUMVISUAL" val="0"/>
  <p:tag name="KSO_WM_UNIT_DIAGRAM_ISREFERUNIT" val="0"/>
  <p:tag name="KSO_WM_UNIT_ISNUMDGMTITLE" val="0"/>
</p:tagLst>
</file>

<file path=ppt/tags/tag207.xml><?xml version="1.0" encoding="utf-8"?>
<p:tagLst xmlns:a="http://schemas.openxmlformats.org/drawingml/2006/main" xmlns:r="http://schemas.openxmlformats.org/officeDocument/2006/relationships"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 name="KSO_WM_SPECIAL_SOURCE" val="jmoperation"/>
</p:tagLst>
</file>

<file path=ppt/tags/tag20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 name="KSO_WM_UNIT_ISNUMDGMTITLE" val="0"/>
</p:tagLst>
</file>

<file path=ppt/tags/tag209.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1"/>
  <p:tag name="KSO_WM_UNIT_HIGHLIGHT" val="0"/>
  <p:tag name="KSO_WM_UNIT_COMPATIBLE" val="0"/>
  <p:tag name="KSO_WM_UNIT_DIAGRAM_ISNUMVISUAL" val="0"/>
  <p:tag name="KSO_WM_UNIT_DIAGRAM_ISREFERUNIT" val="0"/>
  <p:tag name="KSO_WM_UNIT_TYPE" val="e"/>
  <p:tag name="KSO_WM_UNIT_INDEX" val="1"/>
  <p:tag name="KSO_WM_UNIT_ID" val="custom20192214_7*e*1"/>
  <p:tag name="KSO_WM_TEMPLATE_CATEGORY" val="custom"/>
  <p:tag name="KSO_WM_TEMPLATE_INDEX" val="20192214"/>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COLOR_SCHEME_SHAPE_ID" val="108"/>
  <p:tag name="KSO_WM_UNIT_COLOR_SCHEME_PARENT_PAGE" val="2_1"/>
  <p:tag name="KSO_WM_SLIDE_BACKGROUND_MASK_FLAG" val="1"/>
  <p:tag name="KSO_WM_UNIT_TYPE" val="y"/>
  <p:tag name="KSO_WM_UNIT_INDEX" val="4"/>
</p:tagLst>
</file>

<file path=ppt/tags/tag210.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2.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4.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6.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8.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5"/>
  <p:tag name="KSO_WM_UNIT_COLOR_SCHEME_PARENT_PAGE" val="2_1"/>
  <p:tag name="KSO_WM_SLIDE_BACKGROUND_MASK_FLAG" val="1"/>
</p:tagLst>
</file>

<file path=ppt/tags/tag220.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2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26,&quot;width&quot;:7000}"/>
</p:tagLst>
</file>

<file path=ppt/tags/tag222.xml><?xml version="1.0" encoding="utf-8"?>
<p:tagLst xmlns:a="http://schemas.openxmlformats.org/drawingml/2006/main" xmlns:r="http://schemas.openxmlformats.org/officeDocument/2006/relationships"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 name="KSO_WM_SPECIAL_SOURCE" val="jmoperation"/>
</p:tagLst>
</file>

<file path=ppt/tags/tag22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 name="KSO_WM_UNIT_ISNUMDGMTITLE" val="0"/>
</p:tagLst>
</file>

<file path=ppt/tags/tag224.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1"/>
  <p:tag name="KSO_WM_UNIT_HIGHLIGHT" val="0"/>
  <p:tag name="KSO_WM_UNIT_COMPATIBLE" val="0"/>
  <p:tag name="KSO_WM_UNIT_DIAGRAM_ISNUMVISUAL" val="0"/>
  <p:tag name="KSO_WM_UNIT_DIAGRAM_ISREFERUNIT" val="0"/>
  <p:tag name="KSO_WM_UNIT_TYPE" val="e"/>
  <p:tag name="KSO_WM_UNIT_INDEX" val="1"/>
  <p:tag name="KSO_WM_UNIT_ID" val="custom20192214_7*e*1"/>
  <p:tag name="KSO_WM_TEMPLATE_CATEGORY" val="custom"/>
  <p:tag name="KSO_WM_TEMPLATE_INDEX" val="20192214"/>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7.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a*1"/>
  <p:tag name="KSO_WM_TEMPLATE_CATEGORY" val="custom"/>
  <p:tag name="KSO_WM_TEMPLATE_INDEX" val="20192214"/>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UNIT_COLOR_SCHEME_SHAPE_ID" val="6"/>
  <p:tag name="KSO_WM_UNIT_COLOR_SCHEME_PARENT_PAGE" val="2_1"/>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57,&quot;width&quot;:11620}"/>
</p:tagLst>
</file>

<file path=ppt/tags/tag23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870,&quot;width&quot;:9250}"/>
</p:tagLst>
</file>

<file path=ppt/tags/tag234.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9*f*1"/>
  <p:tag name="KSO_WM_TEMPLATE_CATEGORY" val="custom"/>
  <p:tag name="KSO_WM_TEMPLATE_INDEX" val="20192214"/>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6.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3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542,&quot;width&quot;:10649}"/>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2214"/>
  <p:tag name="KSO_WM_SLIDE_ID" val="custom20192214_15"/>
  <p:tag name="KSO_WM_TEMPLATE_SUBCATEGORY" val="10"/>
  <p:tag name="KSO_WM_SLIDE_TYPE" val="text"/>
  <p:tag name="KSO_WM_SLIDE_SUBTYPE" val="picTxt"/>
  <p:tag name="KSO_WM_SLIDE_ITEM_CNT" val="3"/>
  <p:tag name="KSO_WM_SLIDE_INDEX" val="15"/>
  <p:tag name="KSO_WM_SLIDE_SIZE" val="687*539"/>
  <p:tag name="KSO_WM_SLIDE_POSITION" val="153*0"/>
  <p:tag name="KSO_WM_DIAGRAM_GROUP_CODE" val="ζ1-1"/>
  <p:tag name="KSO_WM_SLIDE_DIAGTYPE" val="ζ"/>
  <p:tag name="KSO_WM_TAG_VERSION" val="1.0"/>
  <p:tag name="KSO_WM_SLIDE_LAYOUT" val="a_f_ζ"/>
  <p:tag name="KSO_WM_SLIDE_LAYOUT_CNT" val="1_2_1"/>
  <p:tag name="KSO_WM_UNIT_FLASH_PICTURE_TYPE" val="2"/>
  <p:tag name="KSO_WM_TEMPLATE_MASTER_TYPE" val="1"/>
  <p:tag name="KSO_WM_TEMPLATE_COLOR_TYPE" val="1"/>
  <p:tag name="KSO_WM_SPECIAL_SOURCE" val="jmoperation"/>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2214"/>
  <p:tag name="KSO_WM_SLIDE_ID" val="custom20192214_15"/>
  <p:tag name="KSO_WM_TEMPLATE_SUBCATEGORY" val="10"/>
  <p:tag name="KSO_WM_SLIDE_TYPE" val="text"/>
  <p:tag name="KSO_WM_SLIDE_SUBTYPE" val="picTxt"/>
  <p:tag name="KSO_WM_SLIDE_ITEM_CNT" val="3"/>
  <p:tag name="KSO_WM_SLIDE_INDEX" val="15"/>
  <p:tag name="KSO_WM_SLIDE_SIZE" val="687*539"/>
  <p:tag name="KSO_WM_SLIDE_POSITION" val="153*0"/>
  <p:tag name="KSO_WM_DIAGRAM_GROUP_CODE" val="ζ1-1"/>
  <p:tag name="KSO_WM_SLIDE_DIAGTYPE" val="ζ"/>
  <p:tag name="KSO_WM_TAG_VERSION" val="1.0"/>
  <p:tag name="KSO_WM_SLIDE_LAYOUT" val="a_f_ζ"/>
  <p:tag name="KSO_WM_SLIDE_LAYOUT_CNT" val="1_2_1"/>
  <p:tag name="KSO_WM_UNIT_FLASH_PICTURE_TYPE" val="2"/>
  <p:tag name="KSO_WM_TEMPLATE_MASTER_TYPE" val="1"/>
  <p:tag name="KSO_WM_TEMPLATE_COLOR_TYPE" val="1"/>
  <p:tag name="KSO_WM_SPECIAL_SOURCE" val="jmoperation"/>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 name="KSO_WM_SPECIAL_SOURCE" val="jmoperation"/>
</p:tagLst>
</file>

<file path=ppt/tags/tag24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 name="KSO_WM_UNIT_ISNUMDGMTITLE" val="0"/>
</p:tagLst>
</file>

<file path=ppt/tags/tag242.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1"/>
  <p:tag name="KSO_WM_UNIT_HIGHLIGHT" val="0"/>
  <p:tag name="KSO_WM_UNIT_COMPATIBLE" val="0"/>
  <p:tag name="KSO_WM_UNIT_DIAGRAM_ISNUMVISUAL" val="0"/>
  <p:tag name="KSO_WM_UNIT_DIAGRAM_ISREFERUNIT" val="0"/>
  <p:tag name="KSO_WM_UNIT_TYPE" val="e"/>
  <p:tag name="KSO_WM_UNIT_INDEX" val="1"/>
  <p:tag name="KSO_WM_UNIT_ID" val="custom20192214_7*e*1"/>
  <p:tag name="KSO_WM_TEMPLATE_CATEGORY" val="custom"/>
  <p:tag name="KSO_WM_TEMPLATE_INDEX" val="20192214"/>
  <p:tag name="KSO_WM_UNIT_LAYERLEVEL" val="1"/>
  <p:tag name="KSO_WM_TAG_VERSION" val="1.0"/>
  <p:tag name="KSO_WM_BEAUTIFY_FLAG" val="#wm#"/>
</p:tagLst>
</file>

<file path=ppt/tags/tag243.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44.xml><?xml version="1.0" encoding="utf-8"?>
<p:tagLst xmlns:a="http://schemas.openxmlformats.org/drawingml/2006/main" xmlns:r="http://schemas.openxmlformats.org/officeDocument/2006/relationships" xmlns:p="http://schemas.openxmlformats.org/presentationml/2006/main">
  <p:tag name="KSO_WM_UNIT_TABLE_BEAUTIFY" val="smartTable{f8dbb961-6c00-439a-86ab-5aac9867c978}"/>
  <p:tag name="TABLE_ENDDRAG_ORIGIN_RECT" val="900*576"/>
  <p:tag name="TABLE_ENDDRAG_RECT" val="34*46*900*576"/>
</p:tagLst>
</file>

<file path=ppt/tags/tag245.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46.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47.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48.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49.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2"/>
  <p:tag name="KSO_WM_UNIT_COLOR_SCHEME_PARENT_PAGE" val="2_2"/>
</p:tagLst>
</file>

<file path=ppt/tags/tag250.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51.xml><?xml version="1.0" encoding="utf-8"?>
<p:tagLst xmlns:a="http://schemas.openxmlformats.org/drawingml/2006/main" xmlns:r="http://schemas.openxmlformats.org/officeDocument/2006/relationships" xmlns:p="http://schemas.openxmlformats.org/presentationml/2006/main">
  <p:tag name="KSO_WM_SLIDE_ID" val="custom20192214_9"/>
  <p:tag name="KSO_WM_TEMPLATE_SUBCATEGORY" val="0"/>
  <p:tag name="KSO_WM_SLIDE_ITEM_CNT" val="0"/>
  <p:tag name="KSO_WM_SLIDE_INDEX" val="9"/>
  <p:tag name="KSO_WM_TAG_VERSION" val="1.0"/>
  <p:tag name="KSO_WM_BEAUTIFY_FLAG" val="#wm#"/>
  <p:tag name="KSO_WM_TEMPLATE_CATEGORY" val="custom"/>
  <p:tag name="KSO_WM_TEMPLATE_INDEX" val="20192214"/>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 name="KSO_WM_SPECIAL_SOURCE" val="jmoperation"/>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2214"/>
  <p:tag name="KSO_WM_SLIDE_ID" val="custom20192214_15"/>
  <p:tag name="KSO_WM_TEMPLATE_SUBCATEGORY" val="10"/>
  <p:tag name="KSO_WM_SLIDE_TYPE" val="text"/>
  <p:tag name="KSO_WM_SLIDE_SUBTYPE" val="picTxt"/>
  <p:tag name="KSO_WM_SLIDE_ITEM_CNT" val="3"/>
  <p:tag name="KSO_WM_SLIDE_INDEX" val="15"/>
  <p:tag name="KSO_WM_SLIDE_SIZE" val="687*539"/>
  <p:tag name="KSO_WM_SLIDE_POSITION" val="153*0"/>
  <p:tag name="KSO_WM_DIAGRAM_GROUP_CODE" val="ζ1-1"/>
  <p:tag name="KSO_WM_SLIDE_DIAGTYPE" val="ζ"/>
  <p:tag name="KSO_WM_TAG_VERSION" val="1.0"/>
  <p:tag name="KSO_WM_SLIDE_LAYOUT" val="a_f_ζ"/>
  <p:tag name="KSO_WM_SLIDE_LAYOUT_CNT" val="1_2_1"/>
  <p:tag name="KSO_WM_UNIT_FLASH_PICTURE_TYPE" val="2"/>
  <p:tag name="KSO_WM_TEMPLATE_MASTER_TYPE" val="1"/>
  <p:tag name="KSO_WM_TEMPLATE_COLOR_TYPE" val="1"/>
  <p:tag name="KSO_WM_SPECIAL_SOURCE" val="jmoperation"/>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2214"/>
  <p:tag name="KSO_WM_SLIDE_ID" val="custom20192214_15"/>
  <p:tag name="KSO_WM_TEMPLATE_SUBCATEGORY" val="10"/>
  <p:tag name="KSO_WM_SLIDE_TYPE" val="text"/>
  <p:tag name="KSO_WM_SLIDE_SUBTYPE" val="picTxt"/>
  <p:tag name="KSO_WM_SLIDE_ITEM_CNT" val="3"/>
  <p:tag name="KSO_WM_SLIDE_INDEX" val="15"/>
  <p:tag name="KSO_WM_SLIDE_SIZE" val="687*539"/>
  <p:tag name="KSO_WM_SLIDE_POSITION" val="153*0"/>
  <p:tag name="KSO_WM_DIAGRAM_GROUP_CODE" val="ζ1-1"/>
  <p:tag name="KSO_WM_SLIDE_DIAGTYPE" val="ζ"/>
  <p:tag name="KSO_WM_TAG_VERSION" val="1.0"/>
  <p:tag name="KSO_WM_SLIDE_LAYOUT" val="a_f_ζ"/>
  <p:tag name="KSO_WM_SLIDE_LAYOUT_CNT" val="1_2_1"/>
  <p:tag name="KSO_WM_UNIT_FLASH_PICTURE_TYPE" val="2"/>
  <p:tag name="KSO_WM_TEMPLATE_MASTER_TYPE" val="1"/>
  <p:tag name="KSO_WM_TEMPLATE_COLOR_TYPE" val="1"/>
  <p:tag name="KSO_WM_SPECIAL_SOURCE" val="jmoperation"/>
</p:tagLst>
</file>

<file path=ppt/tags/tag254.xml><?xml version="1.0" encoding="utf-8"?>
<p:tagLst xmlns:a="http://schemas.openxmlformats.org/drawingml/2006/main" xmlns:r="http://schemas.openxmlformats.org/officeDocument/2006/relationships"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 name="KSO_WM_SPECIAL_SOURCE" val="jmoperation"/>
</p:tagLst>
</file>

<file path=ppt/tags/tag25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 name="KSO_WM_UNIT_ISNUMDGMTITLE" val="0"/>
</p:tagLst>
</file>

<file path=ppt/tags/tag256.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1"/>
  <p:tag name="KSO_WM_UNIT_HIGHLIGHT" val="0"/>
  <p:tag name="KSO_WM_UNIT_COMPATIBLE" val="0"/>
  <p:tag name="KSO_WM_UNIT_DIAGRAM_ISNUMVISUAL" val="0"/>
  <p:tag name="KSO_WM_UNIT_DIAGRAM_ISREFERUNIT" val="0"/>
  <p:tag name="KSO_WM_UNIT_TYPE" val="e"/>
  <p:tag name="KSO_WM_UNIT_INDEX" val="1"/>
  <p:tag name="KSO_WM_UNIT_ID" val="custom20192214_7*e*1"/>
  <p:tag name="KSO_WM_TEMPLATE_CATEGORY" val="custom"/>
  <p:tag name="KSO_WM_TEMPLATE_INDEX" val="20192214"/>
  <p:tag name="KSO_WM_UNIT_LAYERLEVEL" val="1"/>
  <p:tag name="KSO_WM_TAG_VERSION" val="1.0"/>
  <p:tag name="KSO_WM_BEAUTIFY_FLAG" val="#wm#"/>
</p:tagLst>
</file>

<file path=ppt/tags/tag257.xml><?xml version="1.0" encoding="utf-8"?>
<p:tagLst xmlns:a="http://schemas.openxmlformats.org/drawingml/2006/main" xmlns:r="http://schemas.openxmlformats.org/officeDocument/2006/relationships" xmlns:p="http://schemas.openxmlformats.org/presentationml/2006/main">
  <p:tag name="KSO_WM_SLIDE_ID" val="custom20192214_27"/>
  <p:tag name="KSO_WM_TEMPLATE_SUBCATEGORY" val="0"/>
  <p:tag name="KSO_WM_SLIDE_ITEM_CNT" val="0"/>
  <p:tag name="KSO_WM_SLIDE_INDEX" val="27"/>
  <p:tag name="KSO_WM_TAG_VERSION" val="1.0"/>
  <p:tag name="KSO_WM_BEAUTIFY_FLAG" val="#wm#"/>
  <p:tag name="KSO_WM_TEMPLATE_CATEGORY" val="custom"/>
  <p:tag name="KSO_WM_TEMPLATE_INDEX" val="20192214"/>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 name="KSO_WM_SPECIAL_SOURCE" val="jmoperation"/>
</p:tagLst>
</file>

<file path=ppt/tags/tag2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27*f*1"/>
  <p:tag name="KSO_WM_TEMPLATE_CATEGORY" val="custom"/>
  <p:tag name="KSO_WM_TEMPLATE_INDEX" val="20192214"/>
  <p:tag name="KSO_WM_UNIT_LAYERLEVEL" val="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220"/>
  <p:tag name="KSO_WM_UNIT_TYPE" val="f"/>
  <p:tag name="KSO_WM_UNIT_INDEX" val="1"/>
  <p:tag name="KSO_WM_UNIT_SUBTYPE" val="a"/>
</p:tagLst>
</file>

<file path=ppt/tags/tag259.xml><?xml version="1.0" encoding="utf-8"?>
<p:tagLst xmlns:a="http://schemas.openxmlformats.org/drawingml/2006/main" xmlns:r="http://schemas.openxmlformats.org/officeDocument/2006/relationships" xmlns:p="http://schemas.openxmlformats.org/presentationml/2006/main">
  <p:tag name="KSO_WM_SLIDE_ID" val="custom20192214_27"/>
  <p:tag name="KSO_WM_TEMPLATE_SUBCATEGORY" val="0"/>
  <p:tag name="KSO_WM_SLIDE_ITEM_CNT" val="0"/>
  <p:tag name="KSO_WM_SLIDE_INDEX" val="27"/>
  <p:tag name="KSO_WM_TAG_VERSION" val="1.0"/>
  <p:tag name="KSO_WM_BEAUTIFY_FLAG" val="#wm#"/>
  <p:tag name="KSO_WM_TEMPLATE_CATEGORY" val="custom"/>
  <p:tag name="KSO_WM_TEMPLATE_INDEX" val="20192214"/>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 name="KSO_WM_SPECIAL_SOURCE" val="jmoperation"/>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3"/>
  <p:tag name="KSO_WM_UNIT_COLOR_SCHEME_PARENT_PAGE" val="2_2"/>
</p:tagLst>
</file>

<file path=ppt/tags/tag260.xml><?xml version="1.0" encoding="utf-8"?>
<p:tagLst xmlns:a="http://schemas.openxmlformats.org/drawingml/2006/main" xmlns:r="http://schemas.openxmlformats.org/officeDocument/2006/relationships" xmlns:p="http://schemas.openxmlformats.org/presentationml/2006/main">
  <p:tag name="KSO_WM_SLIDE_ID" val="custom20192214_27"/>
  <p:tag name="KSO_WM_TEMPLATE_SUBCATEGORY" val="0"/>
  <p:tag name="KSO_WM_SLIDE_ITEM_CNT" val="0"/>
  <p:tag name="KSO_WM_SLIDE_INDEX" val="27"/>
  <p:tag name="KSO_WM_TAG_VERSION" val="1.0"/>
  <p:tag name="KSO_WM_BEAUTIFY_FLAG" val="#wm#"/>
  <p:tag name="KSO_WM_TEMPLATE_CATEGORY" val="custom"/>
  <p:tag name="KSO_WM_TEMPLATE_INDEX" val="20192214"/>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 name="KSO_WM_SPECIAL_SOURCE" val="jmoperation"/>
</p:tagLst>
</file>

<file path=ppt/tags/tag261.xml><?xml version="1.0" encoding="utf-8"?>
<p:tagLst xmlns:a="http://schemas.openxmlformats.org/drawingml/2006/main" xmlns:r="http://schemas.openxmlformats.org/officeDocument/2006/relationships" xmlns:p="http://schemas.openxmlformats.org/presentationml/2006/main">
  <p:tag name="KSO_WM_SLIDE_ID" val="custom20192214_27"/>
  <p:tag name="KSO_WM_TEMPLATE_SUBCATEGORY" val="0"/>
  <p:tag name="KSO_WM_SLIDE_ITEM_CNT" val="0"/>
  <p:tag name="KSO_WM_SLIDE_INDEX" val="27"/>
  <p:tag name="KSO_WM_TAG_VERSION" val="1.0"/>
  <p:tag name="KSO_WM_BEAUTIFY_FLAG" val="#wm#"/>
  <p:tag name="KSO_WM_TEMPLATE_CATEGORY" val="custom"/>
  <p:tag name="KSO_WM_TEMPLATE_INDEX" val="20192214"/>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 name="KSO_WM_SPECIAL_SOURCE" val="jmoperation"/>
</p:tagLst>
</file>

<file path=ppt/tags/tag262.xml><?xml version="1.0" encoding="utf-8"?>
<p:tagLst xmlns:a="http://schemas.openxmlformats.org/drawingml/2006/main" xmlns:r="http://schemas.openxmlformats.org/officeDocument/2006/relationships" xmlns:p="http://schemas.openxmlformats.org/presentationml/2006/main">
  <p:tag name="KSO_WM_SLIDE_ID" val="custom20192214_7"/>
  <p:tag name="KSO_WM_SLIDE_ITEM_CNT" val="0"/>
  <p:tag name="KSO_WM_SLIDE_INDEX" val="7"/>
  <p:tag name="KSO_WM_TAG_VERSION" val="1.0"/>
  <p:tag name="KSO_WM_BEAUTIFY_FLAG" val="#wm#"/>
  <p:tag name="KSO_WM_TEMPLATE_CATEGORY" val="custom"/>
  <p:tag name="KSO_WM_TEMPLATE_INDEX" val="20192214"/>
  <p:tag name="KSO_WM_SLIDE_LAYOUT" val="a_b_e"/>
  <p:tag name="KSO_WM_SLIDE_LAYOUT_CNT" val="1_1_1"/>
  <p:tag name="KSO_WM_SLIDE_TYPE" val="sectionTitle"/>
  <p:tag name="KSO_WM_SLIDE_SUBTYPE" val="pureTxt"/>
  <p:tag name="KSO_WM_TEMPLATE_SUBCATEGORY" val="0"/>
  <p:tag name="KSO_WM_SLIDE_COLORSCHEME_VERSION" val="3.2"/>
  <p:tag name="KSO_WM_TEMPLATE_MASTER_TYPE" val="1"/>
  <p:tag name="KSO_WM_TEMPLATE_COLOR_TYPE" val="1"/>
  <p:tag name="KSO_WM_SPECIAL_SOURCE" val="jmoperation"/>
</p:tagLst>
</file>

<file path=ppt/tags/tag26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192214_7*a*1"/>
  <p:tag name="KSO_WM_TEMPLATE_CATEGORY" val="custom"/>
  <p:tag name="KSO_WM_TEMPLATE_INDEX" val="20192214"/>
  <p:tag name="KSO_WM_UNIT_LAYERLEVEL" val="1"/>
  <p:tag name="KSO_WM_TAG_VERSION" val="1.0"/>
  <p:tag name="KSO_WM_BEAUTIFY_FLAG" val="#wm#"/>
  <p:tag name="KSO_WM_UNIT_NOCLEAR" val="0"/>
  <p:tag name="KSO_WM_UNIT_COLOR_SCHEME_SHAPE_ID" val="5"/>
  <p:tag name="KSO_WM_UNIT_COLOR_SCHEME_PARENT_PAGE" val="0_2"/>
  <p:tag name="KSO_WM_UNIT_ISNUMDGMTITLE" val="0"/>
</p:tagLst>
</file>

<file path=ppt/tags/tag264.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1"/>
  <p:tag name="KSO_WM_UNIT_HIGHLIGHT" val="0"/>
  <p:tag name="KSO_WM_UNIT_COMPATIBLE" val="0"/>
  <p:tag name="KSO_WM_UNIT_DIAGRAM_ISNUMVISUAL" val="0"/>
  <p:tag name="KSO_WM_UNIT_DIAGRAM_ISREFERUNIT" val="0"/>
  <p:tag name="KSO_WM_UNIT_TYPE" val="e"/>
  <p:tag name="KSO_WM_UNIT_INDEX" val="1"/>
  <p:tag name="KSO_WM_UNIT_ID" val="custom20192214_7*e*1"/>
  <p:tag name="KSO_WM_TEMPLATE_CATEGORY" val="custom"/>
  <p:tag name="KSO_WM_TEMPLATE_INDEX" val="20192214"/>
  <p:tag name="KSO_WM_UNIT_LAYERLEVEL" val="1"/>
  <p:tag name="KSO_WM_TAG_VERSION" val="1.0"/>
  <p:tag name="KSO_WM_BEAUTIFY_FLAG" val="#wm#"/>
</p:tagLst>
</file>

<file path=ppt/tags/tag265.xml><?xml version="1.0" encoding="utf-8"?>
<p:tagLst xmlns:a="http://schemas.openxmlformats.org/drawingml/2006/main" xmlns:r="http://schemas.openxmlformats.org/officeDocument/2006/relationships" xmlns:p="http://schemas.openxmlformats.org/presentationml/2006/main">
  <p:tag name="KSO_WM_SLIDE_ID" val="custom20192214_27"/>
  <p:tag name="KSO_WM_TEMPLATE_SUBCATEGORY" val="0"/>
  <p:tag name="KSO_WM_SLIDE_ITEM_CNT" val="0"/>
  <p:tag name="KSO_WM_SLIDE_INDEX" val="27"/>
  <p:tag name="KSO_WM_TAG_VERSION" val="1.0"/>
  <p:tag name="KSO_WM_BEAUTIFY_FLAG" val="#wm#"/>
  <p:tag name="KSO_WM_TEMPLATE_CATEGORY" val="custom"/>
  <p:tag name="KSO_WM_TEMPLATE_INDEX" val="20192214"/>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 name="KSO_WM_SPECIAL_SOURCE" val="jmoperation"/>
</p:tagLst>
</file>

<file path=ppt/tags/tag2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27*f*1"/>
  <p:tag name="KSO_WM_TEMPLATE_CATEGORY" val="custom"/>
  <p:tag name="KSO_WM_TEMPLATE_INDEX" val="20192214"/>
  <p:tag name="KSO_WM_UNIT_LAYERLEVEL" val="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220"/>
  <p:tag name="KSO_WM_UNIT_TYPE" val="f"/>
  <p:tag name="KSO_WM_UNIT_INDEX" val="1"/>
  <p:tag name="KSO_WM_UNIT_SUBTYPE" val="a"/>
</p:tagLst>
</file>

<file path=ppt/tags/tag267.xml><?xml version="1.0" encoding="utf-8"?>
<p:tagLst xmlns:a="http://schemas.openxmlformats.org/drawingml/2006/main" xmlns:r="http://schemas.openxmlformats.org/officeDocument/2006/relationships" xmlns:p="http://schemas.openxmlformats.org/presentationml/2006/main">
  <p:tag name="KSO_WM_SLIDE_ID" val="custom20192214_27"/>
  <p:tag name="KSO_WM_TEMPLATE_SUBCATEGORY" val="0"/>
  <p:tag name="KSO_WM_SLIDE_ITEM_CNT" val="0"/>
  <p:tag name="KSO_WM_SLIDE_INDEX" val="27"/>
  <p:tag name="KSO_WM_TAG_VERSION" val="1.0"/>
  <p:tag name="KSO_WM_BEAUTIFY_FLAG" val="#wm#"/>
  <p:tag name="KSO_WM_TEMPLATE_CATEGORY" val="custom"/>
  <p:tag name="KSO_WM_TEMPLATE_INDEX" val="20192214"/>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 name="KSO_WM_SPECIAL_SOURCE" val="jmoperation"/>
</p:tagLst>
</file>

<file path=ppt/tags/tag2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ustom20192214_27*f*1"/>
  <p:tag name="KSO_WM_TEMPLATE_CATEGORY" val="custom"/>
  <p:tag name="KSO_WM_TEMPLATE_INDEX" val="20192214"/>
  <p:tag name="KSO_WM_UNIT_LAYERLEVEL" val="1"/>
  <p:tag name="KSO_WM_TAG_VERSION" val="1.0"/>
  <p:tag name="KSO_WM_BEAUTIFY_FLAG" val="#wm#"/>
  <p:tag name="KSO_WM_UNIT_PRESET_TEXT" val="您的正文已经经简明扼要，字字珠玑，但信息却千丝万缕、错综复杂，需要用更多的文字来表述；但请您尽可能提炼思想的精髓，否则容易造成观者的阅读压力，适得其反。"/>
  <p:tag name="KSO_WM_UNIT_NOCLEAR" val="0"/>
  <p:tag name="KSO_WM_UNIT_VALUE" val="220"/>
  <p:tag name="KSO_WM_UNIT_TYPE" val="f"/>
  <p:tag name="KSO_WM_UNIT_INDEX" val="1"/>
  <p:tag name="KSO_WM_UNIT_SUBTYPE" val="a"/>
</p:tagLst>
</file>

<file path=ppt/tags/tag269.xml><?xml version="1.0" encoding="utf-8"?>
<p:tagLst xmlns:a="http://schemas.openxmlformats.org/drawingml/2006/main" xmlns:r="http://schemas.openxmlformats.org/officeDocument/2006/relationships" xmlns:p="http://schemas.openxmlformats.org/presentationml/2006/main">
  <p:tag name="KSO_WM_SLIDE_ID" val="custom20192214_28"/>
  <p:tag name="KSO_WM_SLIDE_ITEM_CNT" val="0"/>
  <p:tag name="KSO_WM_SLIDE_INDEX" val="28"/>
  <p:tag name="KSO_WM_TAG_VERSION" val="1.0"/>
  <p:tag name="KSO_WM_BEAUTIFY_FLAG" val="#wm#"/>
  <p:tag name="KSO_WM_TEMPLATE_CATEGORY" val="custom"/>
  <p:tag name="KSO_WM_TEMPLATE_INDEX" val="20192214"/>
  <p:tag name="KSO_WM_SLIDE_LAYOUT" val="a"/>
  <p:tag name="KSO_WM_SLIDE_LAYOUT_CNT" val="1"/>
  <p:tag name="KSO_WM_SLIDE_TYPE" val="endPage"/>
  <p:tag name="KSO_WM_SLIDE_SUBTYPE" val="pureTxt"/>
  <p:tag name="KSO_WM_TEMPLATE_SUBCATEGORY" val="0"/>
  <p:tag name="KSO_WM_SLIDE_COLORSCHEME_VERSION" val="3.2"/>
  <p:tag name="KSO_WM_TEMPLATE_MASTER_TYPE" val="1"/>
  <p:tag name="KSO_WM_TEMPLATE_COLOR_TYPE" val="1"/>
  <p:tag name="KSO_WM_SPECIAL_SOURCE" val="jmoperation"/>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4"/>
  <p:tag name="KSO_WM_UNIT_COLOR_SCHEME_PARENT_PAGE" val="2_2"/>
</p:tagLst>
</file>

<file path=ppt/tags/tag2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Thanks."/>
  <p:tag name="KSO_WM_UNIT_VALUE" val="4"/>
  <p:tag name="KSO_WM_UNIT_HIGHLIGHT" val="0"/>
  <p:tag name="KSO_WM_UNIT_COMPATIBLE" val="0"/>
  <p:tag name="KSO_WM_UNIT_DIAGRAM_ISNUMVISUAL" val="0"/>
  <p:tag name="KSO_WM_UNIT_DIAGRAM_ISREFERUNIT" val="0"/>
  <p:tag name="KSO_WM_UNIT_TYPE" val="a"/>
  <p:tag name="KSO_WM_UNIT_INDEX" val="1"/>
  <p:tag name="KSO_WM_UNIT_ID" val="custom20192214_28*a*1"/>
  <p:tag name="KSO_WM_TEMPLATE_CATEGORY" val="custom"/>
  <p:tag name="KSO_WM_TEMPLATE_INDEX" val="20192214"/>
  <p:tag name="KSO_WM_UNIT_LAYERLEVEL" val="1"/>
  <p:tag name="KSO_WM_TAG_VERSION" val="1.0"/>
  <p:tag name="KSO_WM_BEAUTIFY_FLAG" val="#wm#"/>
  <p:tag name="KSO_WM_UNIT_NOCLEAR" val="1"/>
  <p:tag name="KSO_WM_UNIT_COLOR_SCHEME_SHAPE_ID" val="5"/>
  <p:tag name="KSO_WM_UNIT_COLOR_SCHEME_PARENT_PAGE" val="0_4"/>
  <p:tag name="KSO_WM_UNIT_ISNUMDGMTITLE" val="0"/>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5"/>
  <p:tag name="KSO_WM_UNIT_COLOR_SCHEME_PARENT_PAGE" val="2_2"/>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UNIT_COLOR_SCHEME_SHAPE_ID" val="6"/>
  <p:tag name="KSO_WM_UNIT_COLOR_SCHEME_PARENT_PAGE" val="2_2"/>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UNIT_COLOR_SCHEME_SHAPE_ID" val="3"/>
  <p:tag name="KSO_WM_UNIT_COLOR_SCHEME_PARENT_PAGE" val="1_1"/>
  <p:tag name="KSO_WM_TEMPLATE_CATEGORY" val="custom"/>
  <p:tag name="KSO_WM_TEMPLATE_INDEX" val="20192214"/>
</p:tagLst>
</file>

<file path=ppt/tags/tag30.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10"/>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20"/>
  <p:tag name="KSO_WM_UNIT_COLOR_SCHEME_PARENT_PAGE" val="2_3"/>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21"/>
  <p:tag name="KSO_WM_UNIT_COLOR_SCHEME_PARENT_PAGE" val="2_3"/>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4"/>
  <p:tag name="KSO_WM_UNIT_COLOR_SCHEME_PARENT_PAGE" val="2_3"/>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2"/>
  <p:tag name="KSO_WM_UNIT_COLOR_SCHEME_PARENT_PAGE" val="2_3"/>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3"/>
  <p:tag name="KSO_WM_UNIT_COLOR_SCHEME_PARENT_PAGE" val="2_3"/>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 name="KSO_WM_UNIT_COLOR_SCHEME_SHAPE_ID" val="5"/>
  <p:tag name="KSO_WM_UNIT_COLOR_SCHEME_PARENT_PAGE" val="2_3"/>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COLOR_SCHEME_SHAPE_ID" val="4"/>
  <p:tag name="KSO_WM_UNIT_COLOR_SCHEME_PARENT_PAGE" val="1_1"/>
</p:tagLst>
</file>

<file path=ppt/tags/tag40.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2"/>
  <p:tag name="KSO_WM_UNIT_COLOR_SCHEME_PARENT_PAGE" val="2_4"/>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3"/>
  <p:tag name="KSO_WM_UNIT_COLOR_SCHEME_PARENT_PAGE" val="2_4"/>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4"/>
  <p:tag name="KSO_WM_UNIT_COLOR_SCHEME_PARENT_PAGE" val="2_4"/>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5"/>
  <p:tag name="KSO_WM_UNIT_COLOR_SCHEME_PARENT_PAGE" val="2_4"/>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6"/>
  <p:tag name="KSO_WM_UNIT_COLOR_SCHEME_PARENT_PAGE" val="2_4"/>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UNIT_COLOR_SCHEME_SHAPE_ID" val="7"/>
  <p:tag name="KSO_WM_UNIT_COLOR_SCHEME_PARENT_PAGE" val="2_4"/>
</p:tagLst>
</file>

<file path=ppt/tags/tag48.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COLOR_SCHEME_SHAPE_ID" val="5"/>
  <p:tag name="KSO_WM_UNIT_COLOR_SCHEME_PARENT_PAGE" val="1_1"/>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2"/>
  <p:tag name="KSO_WM_UNIT_COLOR_SCHEME_PARENT_PAGE" val="2_5"/>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3"/>
  <p:tag name="KSO_WM_UNIT_COLOR_SCHEME_PARENT_PAGE" val="2_5"/>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4"/>
  <p:tag name="KSO_WM_UNIT_COLOR_SCHEME_PARENT_PAGE" val="2_5"/>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5"/>
  <p:tag name="KSO_WM_UNIT_COLOR_SCHEME_PARENT_PAGE" val="2_5"/>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6"/>
  <p:tag name="KSO_WM_UNIT_COLOR_SCHEME_PARENT_PAGE" val="2_5"/>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7"/>
  <p:tag name="KSO_WM_UNIT_COLOR_SCHEME_PARENT_PAGE" val="2_5"/>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8"/>
  <p:tag name="KSO_WM_UNIT_COLOR_SCHEME_PARENT_PAGE" val="2_5"/>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UNIT_COLOR_SCHEME_SHAPE_ID" val="6"/>
  <p:tag name="KSO_WM_UNIT_COLOR_SCHEME_PARENT_PAGE" val="1_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UNIT_COLOR_SCHEME_SHAPE_ID" val="9"/>
  <p:tag name="KSO_WM_UNIT_COLOR_SCHEME_PARENT_PAGE" val="2_5"/>
</p:tagLst>
</file>

<file path=ppt/tags/tag61.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 name="KSO_WM_UNIT_COLOR_SCHEME_SHAPE_ID" val="3"/>
  <p:tag name="KSO_WM_UNIT_COLOR_SCHEME_PARENT_PAGE" val="2_6"/>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 name="KSO_WM_UNIT_COLOR_SCHEME_SHAPE_ID" val="4"/>
  <p:tag name="KSO_WM_UNIT_COLOR_SCHEME_PARENT_PAGE" val="2_6"/>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 name="KSO_WM_UNIT_COLOR_SCHEME_SHAPE_ID" val="5"/>
  <p:tag name="KSO_WM_UNIT_COLOR_SCHEME_PARENT_PAGE" val="2_6"/>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92214"/>
  <p:tag name="KSO_WM_TEMPLATE_SUBCATEGORY" val="0"/>
  <p:tag name="KSO_WM_SLIDE_COLORSCHEME_VERSION" val="3.2"/>
  <p:tag name="KSO_WM_UNIT_COLOR_SCHEME_SHAPE_ID" val="7"/>
  <p:tag name="KSO_WM_UNIT_COLOR_SCHEME_PARENT_PAGE" val="1_1"/>
  <p:tag name="KSO_WM_UNIT_SHOW_EDIT_AREA_INDICATION" val="0"/>
  <p:tag name="KSO_WM_TEMPLATE_THUMBS_INDEX" val="1、4、7、8、12、15、18、21、23、27、28"/>
  <p:tag name="KSO_WM_TEMPLATE_MASTER_TYPE" val="1"/>
  <p:tag name="KSO_WM_TEMPLATE_COLOR_TYPE" val="1"/>
  <p:tag name="KSO_WM_TEMPLATE_MASTER_THUMB_INDEX" val="12"/>
</p:tagLst>
</file>

<file path=ppt/tags/tag70.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KSO_WM_UNIT_COLOR_SCHEME_SHAPE_ID" val="2"/>
  <p:tag name="KSO_WM_UNIT_COLOR_SCHEME_PARENT_PAGE" val="2_7"/>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KSO_WM_UNIT_COLOR_SCHEME_SHAPE_ID" val="3"/>
  <p:tag name="KSO_WM_UNIT_COLOR_SCHEME_PARENT_PAGE" val="2_7"/>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KSO_WM_UNIT_COLOR_SCHEME_SHAPE_ID" val="4"/>
  <p:tag name="KSO_WM_UNIT_COLOR_SCHEME_PARENT_PAGE" val="2_7"/>
</p:tagLst>
</file>

<file path=ppt/tags/tag75.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2"/>
  <p:tag name="KSO_WM_UNIT_COLOR_SCHEME_PARENT_PAGE" val="2_8"/>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3"/>
  <p:tag name="KSO_WM_UNIT_COLOR_SCHEME_PARENT_PAGE" val="2_8"/>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4"/>
  <p:tag name="KSO_WM_UNIT_COLOR_SCHEME_PARENT_PAGE" val="2_8"/>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COLOR_SCHEME_SHAPE_ID" val="2"/>
  <p:tag name="KSO_WM_UNIT_COLOR_SCHEME_PARENT_PAGE" val="2_1"/>
  <p:tag name="KSO_WM_SLIDE_BACKGROUND_MASK_FLAG" val="1"/>
  <p:tag name="KSO_WM_UNIT_TYPE" val="y"/>
  <p:tag name="KSO_WM_UNIT_INDEX"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5"/>
  <p:tag name="KSO_WM_UNIT_COLOR_SCHEME_PARENT_PAGE" val="2_8"/>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6"/>
  <p:tag name="KSO_WM_UNIT_COLOR_SCHEME_PARENT_PAGE" val="2_8"/>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UNIT_COLOR_SCHEME_SHAPE_ID" val="7"/>
  <p:tag name="KSO_WM_UNIT_COLOR_SCHEME_PARENT_PAGE" val="2_8"/>
</p:tagLst>
</file>

<file path=ppt/tags/tag83.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2"/>
  <p:tag name="KSO_WM_UNIT_COLOR_SCHEME_PARENT_PAGE" val="2_9"/>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3"/>
  <p:tag name="KSO_WM_UNIT_COLOR_SCHEME_PARENT_PAGE" val="2_9"/>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4"/>
  <p:tag name="KSO_WM_UNIT_COLOR_SCHEME_PARENT_PAGE" val="2_9"/>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5"/>
  <p:tag name="KSO_WM_UNIT_COLOR_SCHEME_PARENT_PAGE" val="2_9"/>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UNIT_COLOR_SCHEME_SHAPE_ID" val="6"/>
  <p:tag name="KSO_WM_UNIT_COLOR_SCHEME_PARENT_PAGE" val="2_9"/>
</p:tagLst>
</file>

<file path=ppt/tags/tag93.xml><?xml version="1.0" encoding="utf-8"?>
<p:tagLst xmlns:a="http://schemas.openxmlformats.org/drawingml/2006/main" xmlns:r="http://schemas.openxmlformats.org/officeDocument/2006/relationships"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9*i*1"/>
  <p:tag name="KSO_WM_UNIT_LAYERLEVEL" val="1"/>
  <p:tag name="KSO_WM_TAG_VERSION" val="1.0"/>
  <p:tag name="KSO_WM_BEAUTIFY_FLAG" val="#wm#"/>
  <p:tag name="KSO_WM_UNIT_SUBTYPE" val="h"/>
  <p:tag name="KSO_WM_UNIT_BK_DARK_LIGHT" val="2"/>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COLOR_SCHEME_SHAPE_ID" val="108"/>
  <p:tag name="KSO_WM_UNIT_COLOR_SCHEME_PARENT_PAGE" val="2_11"/>
  <p:tag name="KSO_WM_UNIT_TYPE" val="i"/>
  <p:tag name="KSO_WM_UNIT_INDEX" val="2"/>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COLOR_SCHEME_SHAPE_ID" val="5"/>
  <p:tag name="KSO_WM_UNIT_COLOR_SCHEME_PARENT_PAGE" val="2_1"/>
  <p:tag name="KSO_WM_UNIT_TYPE" val="i"/>
  <p:tag name="KSO_WM_UNIT_INDEX" val="1"/>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COLOR_SCHEME_SHAPE_ID" val="6"/>
  <p:tag name="KSO_WM_UNIT_COLOR_SCHEME_PARENT_PAGE" val="2_1"/>
  <p:tag name="KSO_WM_UNIT_TYPE" val="i"/>
  <p:tag name="KSO_WM_UNIT_INDEX" val="2"/>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UNIT_COLOR_SCHEME_SHAPE_ID" val="3"/>
  <p:tag name="KSO_WM_UNIT_COLOR_SCHEME_PARENT_PAGE" val="2_10"/>
</p:tagLst>
</file>

<file path=ppt/theme/theme1.xml><?xml version="1.0" encoding="utf-8"?>
<a:theme xmlns:a="http://schemas.openxmlformats.org/drawingml/2006/main" name="Office 主题​​">
  <a:themeElements>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0.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1.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2.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3.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4.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5.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6.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7.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8.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19.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0.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1.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2.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3.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4.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5.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6.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7.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8.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29.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3.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30.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31.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32.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33.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4.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5.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6.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7.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8.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ppt/theme/themeOverride9.xml><?xml version="1.0" encoding="utf-8"?>
<a:themeOverride xmlns:a="http://schemas.openxmlformats.org/drawingml/2006/main">
  <a:clrScheme name="A20192214">
    <a:dk1>
      <a:srgbClr val="000000"/>
    </a:dk1>
    <a:lt1>
      <a:srgbClr val="FFFFFF"/>
    </a:lt1>
    <a:dk2>
      <a:srgbClr val="1A3B56"/>
    </a:dk2>
    <a:lt2>
      <a:srgbClr val="FFFFFF"/>
    </a:lt2>
    <a:accent1>
      <a:srgbClr val="F1B400"/>
    </a:accent1>
    <a:accent2>
      <a:srgbClr val="A5C643"/>
    </a:accent2>
    <a:accent3>
      <a:srgbClr val="5ACE77"/>
    </a:accent3>
    <a:accent4>
      <a:srgbClr val="3ECDB1"/>
    </a:accent4>
    <a:accent5>
      <a:srgbClr val="3DC5DD"/>
    </a:accent5>
    <a:accent6>
      <a:srgbClr val="39B8ED"/>
    </a:accent6>
    <a:hlink>
      <a:srgbClr val="304FFC"/>
    </a:hlink>
    <a:folHlink>
      <a:srgbClr val="49206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customData xmlns="http://www.wps.cn/officeDocument/2013/wpsCustomData" xmlns:s="http://www.wps.cn/officeDocument/2013/wpsCustomData">
  <extobjs>
    <extobj name="ECB019B1-382A-4266-B25C-5B523AA43C14-1">
      <extobjdata type="ECB019B1-382A-4266-B25C-5B523AA43C14" data="ewoJIkZpbGVJZCIgOiAiMTQzNTA1MTUxMTIxIiwKCSJHcm91cElkIiA6ICIzNDQ1NDY3MDkiLAoJIkltYWdlIiA6ICJpVkJPUncwS0dnb0FBQUFOU1VoRVVnQUFBV3dBQUFFckNBWUFBQUQ2d3JsdEFBQUFDWEJJV1hNQUFBc1RBQUFMRXdFQW1wd1lBQUFhVkVsRVFWUjRuTzNkZTFCVTV4M0c4V2ZEWlJkUmpNRm9WUlN0b21MUVJKR3FyY2FVV0owNjFTVGFOQW1qR1cvVjFLR3RPbDdHaUcwZHBnM2VHbU9ORFRHTm1UR0pxR3RTYjAzanJRN1dFaStvclhHMG9CR0pVU0tSRWNaUkVPSHRIeG0ycm5nQlpkbDk0ZnVaWVlaOTk1eXo3MW5PNzNGOXo5bnpPb3d4UmdDQWdQZVF2enNBQUtnWkFoc0FMRUZnQTRBbENHd0FzQVNCRFFDV0lMQUJ3QklFTmdCWWdzQUdBRXNRMkFCZ0NRSWJBQ3hCWUFPQUpRaHNBTEFFZ1EwQWxpQ3dBY0FTQkRZQVdJTEFCZ0JMRU5nQVlBa0NHd0FzUVdBRGdDVUliQUN3QklFTkFKWWdzQUhBRWdRMkFGaUN3QVlBU3hEWUFHQUpBaHNBTEVGZ0E0QWxDR3dBc0FTQkRRQ1dJTEFCd0JJRU5nQllnc0FHQUVzUTJBQmdDUUliQUN4QllBT0FKUWhzQUxBRWdRMEFsaUN3QWNBU0JEWUFXSUxBQmdCTEVOZ0FZQWtDR3dBc1FXQURnQ1VJYkFDd0JJRU5BSllnc0FIQUVnUTJBRmdpMk44ZFFNTVhHUm1wb3FJaWYzZkRHaEVSRVNvdUx2WjNOeENBSE1ZWTQrOU9vR0Z6T0J6aU1LczUzaS9jQ1VNaUFHQUpBaHNBTEVGZ0E0QWxDR3dFSkxmYkxZZkQ0Zmx4dVZ5S2k0dlQwcVZMVlZGUjRlL3VlVGw3OXF5dVhyM3E3MjZnRVNDd0VkQjI3ZHFsM054YzdkdTNUeSsrK0tMbXpwMnI2ZE9uKzd0YkhsdTJiRkhIamgxMS92eDVmM2NGalFDWDlTR2dkZWpRUVYyNmRKRWt4Y2ZINjhxVkszcjk5ZGUxY09GQ2hZV0YxV3BieGhnNUhJNDY3VjlaV1ZtZGJnKzRHejVod3lxOWV2WFM5ZXZYOWMwMzMralFvVU1hUG55NEhuNzRZWVdHaHFwZnYzN0t6czcyTEZzMXJMSjE2MVk5L3ZqakNnb0swcFVyVnlSSnExZXZWbHhjbkp4T3A5cTJiYXNaTTJhb3RMUzAycnE3ZHUxU1ltS2l3c0xDMUtOSEQrM2Z2OSt6ak1QaDBQUFBQeTlKaW9tSnFmTi9ESUJiRWRpd3l1ZWZmNjdtelp2ck85LzVqbmJ2M3EzQmd3ZHIxNjVkMnJObmo2NWV2YW9YWG5paDJqcXBxYWxhdUhDaFB2dnNNN2xjTHFXbHBXbldyRm1hT1hPbWpoNDlxcFVyVnlvakkwTlRwMDZ0dG01S1Nvcm16WnVuSFR0MjZOcTFheG8zYnB6bnVkemNYUDNwVDMrUzlQK2hHOENuRE9CajkzT1liZGl3d1VneXVibTV4aGhqU2twS3pLcFZxNHpMNVRKdnZQSEdiZGQ1KysyM2pTVHoxVmRmZVczam5YZmU4U3h6NmRJbDQzSzVqTnZ0OWxyM3pUZmZOQ0VoSWVicTFhdGU2MjdjdU5HenpKSWxTNHdrYy9IaXhUdjJzeTVRbHJnVHhyQVIwQjU3N0RFNUhBNlZsWldwUzVjdVNrOVAxOHN2dnl4SnVuRGhnbGF1WEtrREJ3N285T25UeXMvUGw2UnFWMnowNzkvZjgvdkJnd2RWV2xxcXBLUWtyeUdNeXNwS2xaZVhxNkNnUUowNmRmSzB4OFhGZVg3djBLR0RKS21rcEVTUFB2cG8zZThzY0E4RU5nTGFsaTFiRkIwZHJSWXRXcWhWcTFhZTlwS1NFdlh0MjFmZHVuWFQ5T25UMWJWclZ4MDhlRkJqeDQ2dHRnMm4wK241L2NhTkc1S2tEUnMycUd2WHJ0V1dqWXFLOG5yODBFUC9IeldzQ25qRDE4YmhKd1EyQXRwM3YvdGR6MVVpTjl1N2Q2L09ueit2YmR1MjZZa25ucEQwYlFqZlM2OWV2ZVJ3T0pTWGw2ZVJJMGMrY1ArcVFqelFyZzFIdzhSSlIxaXBUWnMya3FUMDlIUWRQMzVjYTlhczBhcFZxKzY1WHZ2MjdUVjI3RmpOblR0WHk1WXQwK2VmZjY3czdHd3RYcnhZaXhZdHFuVS8yclp0SzBsYXUzYXQ1d3FTbkp3Y1BmWFVVN3AyN1ZxdHR3ZmNEWUVOSy9YcDAwZXZ2ZmFhM0c2M0VoSVN0SG56WnFXa3BOUm8zVldyVm1uR2pCbGF0bXlabm5qaUNRMFpNa1E3ZHV6UW9FR0RhdDJQL3YzN2EvejQ4VXBMUzlPb1VhTWtTVmV1WE5ISmt5ZFZYbDVlNiswQmQ4UHRWZUZ6M0M2MGRuaS9jQ2Q4d2dZQVN4RFlBR0FKQWhzQUxFRmdBNEFsQ0d3QXNBU0JEUUNXSUxBQndCSUVOZ0JZZ3NBR0FFc1EyQUJnQ1FJYkRjS0lFU01VR3h2cjFXYU1VY2VPSFRWcDBpVFBsRituVHAzeVBIKzd0bnROSFFiNEU0R05CbUg4K1BFNmVmS2tqaDQ5Nm1uTHpNelUyYk5uTldYS2xCcHRvelpUaHdIK1FHQ2pRUmd4WW9SYXRteXBqSXdNVDl1YU5XdlV1M2R2SlNRazNIUDlvcUlpTFZpd1FPbnA2Um8zYnB4aVkyUDE3TFBQS2lVbFJlKy8vejYzU2tWQUlMRFJJSVNFaEdqTW1ERmF0MjZkSkttMHRGUnV0N3ZHbjY1dm5qck01WEo1ZnFaTm0rYVpPZ3p3TjJhY1FZTXhZY0lFTFZ1MlRGbFpXZnJ5eXk5VlVWR2hwS1FrU2ZLYXY3SEt6YmN3cmUzVVlZQS9FTmhvTUhyMjdLbjQrSGhsWkdRb0x5OVBTVWxKYXRhc21TU3BlZlBta3FUQ3drTFBsR041ZVhtZWRldDY2akRBRndoc05DZ1RKa3pRNHNXTFZWaFlxTXpNVEU5N1FrS0NtalJwb3VYTGx5cytQbDc1K2ZsS1QwLzNQSC96MUdHVmxaVWFNbVNJeXNyS3RIdjNiaGxqTkh2MmJIL3NEdUNGTVd3MEtDKzk5SklLQ2dvVUd4dXJQbjM2ZU5xYk4yK3VOV3ZXS0NzclM0ODg4b2ltVEpsUzdlcVB1cHc2RFBBRnBnaUR6ekhsVmUzd2Z1Rk8rSVFOQUpZZ3NBSEFFZ1EyQUZpQ3dBWUFTM0JaSDN3dUlpTGl0bDljd2UyRmg0Zjd1d3NJVUZ3bGdrYXA2aDhRRG4vWWhDRVJBTEFFZ1EwQWxpQ3dBY0FTQkRZQVdJTEFCZ0JMRU5nQVlBa0NHd0FzUVdBRGdDVUliQUN3QklFTkFKWWdzQUhBRWdRMkFGaUN3QVlBU3hEWUFHQUpBaHNBTEVGZ0E0QWxDR3dBc0FTQkRRQ1dZRTVISDlpelo0LysvZTkvKzdzYnFJRTMzbmpEMzEzQWJYVHQybFUvL3ZHUC9kMk5nTU9jamo3Z2NybFVWbGJtNzI0QTFnb05EYVdHYm9QQTlvR3FDVjZuVFp2bTU1N2dUazZkT3FYeThuTEZ4c2I2dXl1NHhiSmx5eVF4UWZMdEVOZyt3SXpjd1AyamZ1Nk1rNDRBWUFrQ0d3QXNRV0FEZ0NVSWJBQ3dCSUVOQUpZZ3NBSEFFZ1EyQUZpQ3dBWUFTeERZQUdBSkFoc0FMRUZnQTRBbENHd0FzQVNCRFFDV0lMQUJ3QklFTmdCWWdzQUdBRXNRMkFCZ0NRSWJBQ3hoL1JSaGtaR1JLaW9xOG5jM3JCRVJFYUhpNG1KL2R3TUJndnFwSFgvWGovV0I3WEE0bVB1dEZuaS9jRE9PaDlyeDkvdkZrQWdBV0lMQUJnQkxFTmoxb0tLaVFoVVZGZjd1QmdETE5hckFQbmZ1bkY1KytXVzFhdFZLd2NIQmV1U1JSL1NiMy96R0o2LzF4UmRmNksyMzN0TG8wYVBWc21WTG5UbHp4aWV2QTlTWCtxeWZrcElTelo4L1g5MjZkVk5vYUtnaUl5TTFac3dZRlJZVyt1VDFiQkhzN3c3VWwydlhybW5Rb0VGcTE2NmRQdmpnQTBWRlJlbjA2ZFBLejgvM3lldDE3dHhablRwMVVsUlVsQzVmdnV5VDF3RHFTMzNYejRjZmZxaXNyQ3d0WHJ4WU1URXh5c25KMGRTcFV6VnExQ2p0M2J2WEo2OXBCV081bXU3QzMvLytkeVBKSERseXhNYzkrbFpPVG80eHhwZ05HellZU1NZM043ZGVYdmRlR3NDZkhIVW9VT3ZuNjYrL3J0YTJZc1VLSThrVUZCVFVTeDl1eDkvMTAyaUdSTUxDd2lSSldWbFpkMTB1SXlOREF3WU1VSGg0dU1MQ3d0U3ZYeis1M1c2dlpkeHV0eHdPaDNidDJxWEV4RVNGaFlXcFI0OGUycjkvdjJlWm1KaVlHdmR0eElnUmlvMk45V296eHFoang0NmFOR21TNS9WT25UcFZyUTgzdHdHK1V0LzEwNnBWcTJyYmRqcWRrcVRnWU8rQmdjWlVQNDBtc0FjT0hLakJnd2NyT1RsWnYvakZMMVJRVUZCdG1kZGVlMDFqeDQ3VnNHSER0Ry9mUHUzYnQwOVBQdm1rbm4vK2VmM2xMMytwdG54S1Nvcm16WnVuSFR0MjZOcTFheG8zYnR4OTlXMzgrUEU2ZWZLa2poNDk2bW5Mek16VTJiTm5OV1hLbFB2YUpsQ1hBcUYrMXE1ZHF5ZWZmRktSa1pGZTdZMnFmdno2K2I0TzFHWVhybDI3Wm1iTm1tVkNRME5Oa3laTnpPOS8vM3RUVVZGaGpESG0wcVZMeHVsMG12bno1MWRiTHlrcHliUnAwOGJ6dUdxWVkrUEdqWjYySlV1V0dFbm00c1dMWHV2V1pFamsrdlhycG1YTGxtYk9uRG1ldG9rVEo1cmV2WHZmY1J2M085VFNBUDdrcUVPQlhqOVZGaTFhWk1MRHc4MnhZOGVxUGRlWTZxZlJmTUtXSkpmTHBVV0xGaWtuSjBmUFB2dXM1czJicDEvOTZsZVNwSU1IRDZxc3JFelBQZmRjdGZXR0RoMnFDeGN1NlB6NTgxN3RjWEZ4bnQ4N2RPZ2c2ZHV6MjdVVkVoS2lNV1BHYU4yNmRaS2swdEpTdWQzdWh2ZnBBRmJ6Vi8yc1dMRkM4K2ZQMS9yMTY3M1dxZEtZNnFkUkJYYVY2T2hvZmZEQkIwcE9UdGFmLy94blhiNTgyWE9kOUVNUDNma3RDUW9LOG5wODg3SU9oME9TN3Z0cnF4TW1URkJlWHA2eXNySzBlZk5tVlZSVUtDa3B5V3ZiTjd2ZjF3RWVWSDNXVDFwYW11Yk1tYU9QUHZwSXc0Y1B2K08yRzB2OU5KckFycXlzck5iV3QyOWZWVlpXcXF5c1RIMzY5RkZ3Y0xBMmJkcFViYm1kTzNjcUppWkdyVnUzOWxuL2V2YnNxZmo0ZUdWa1pPaUREejVRVWxLU21qVnJKa2xxM3J5NUpIbGRnNXFYbCtlenZnQzM4a2Y5ekowN1Z3c1hMdFQyN2R2dkd0WlM0Nm1mUm5NZDlxWk5tN1I1ODJhOTlOSkw2dENoZzg2ZVBhdTB0RFFOR2pUSWN5RE5uRGxUcWFtcGtxUm5ubmxHbFpXVldyZHVuVEl5TXZUeHh4L1g2dldxemo1WG5aeTUrWHJWTGwyNktDY25SNU1uVDlZbm4zemlPUU0vWWNJRUxWNjhXSVdGaGNyTXpQUXNuNUNRb0NaTm1tajU4dVdLajQ5WGZuNiswdFBUNy8vTkFHcXB2dXNuT1RsWjc3MzNudGFzV2FQV3JWdDdYYzBSSFIydE0yZk9OTTc2OGVzSWVoMm82UzRjUDM3Y0pDWW1taFl0V3BpZ29DRFRybDA3ODhvcnI1aExseTU1TFplZW5tNTY5ZXBsbkU2bmFkcTBxWG42NmFmTm5qMTd2SmFweVVrTVNYZjhNY2FZN094czA3cDFhMU5jWE96WlJsRlJrWEc1WEtadjM3N1Yrcjl4NDBZVEhSMXR3c1BEVFdKaW9sbTZkS21WSjAwUVdHeXNuOXpjM0VaYlA5eGV0WkhoL2NMTk9CNXF4OS92VjZNWnd3WUEyeEhZQUdBSkFoc0FMRUZnQTRBbENHd0FzQVNCRFFDV0lMQUJ3QklFTmdCWWdzQUdBRXNRMkFCZ0NRSzdEcTFldlZweGNYRnlPcDFxMjdhdFpzeVlvZExTVW45M0M3QUM5WE52amVadWZiNldscGFtSlV1V2FNbVNKZXJYcjUvKys5Ly9hdXJVcWJwOCtiTGVmZmRkZjNjUENHalVUODF3ODZjNlVGUlVwSGJ0MnVuOTk5L1g2TkdqUGUwclY2N1V0R25UVkZ4YzdMa0ZwTDhGd3Z1RndCRUl4d1AxVTNOOHdxNERCdzhlVkdscHFaS1NrcnhtdDZpc3JGUjVlYmtLQ2dyVXFWTW5QL1lRQ0Z6VVQ4MFIySFhneG8wYmtxUU5HemFvYTlldTFaNlBpb3FxN3k0QjFxQithbzdBcmdPOWV2V1N3K0ZRWGw2ZVJvNGM2ZS91QUZhaGZtcU93SzREN2R1MzE5aXhZelYzN2x4VlZsWnF5SkFoS2lzcjArN2R1MldNMGV6WnMvM2RSU0JnVVQ4MXgwbkhPbkw5K25XbHBxWnF6Wm8xT25mdW5KbzFhNmFFaEFRdFdMQkFBd1lNOEhmM1BBTGwvVUpnQ0pUamdmcXA0ZXNUMkkwTDd4ZHV4dkZRTy81K3YvamlEQUJZZ3NBR0FFc1EyQUJnQ1FJYkFDeGgvV1Y5RVJFUlh0K093dDJGaDRmN3V3c0lJTlJQN2ZpN2ZxeS9TaVFReGNmSFM1S3lzN1A5M0JQQVB0VFBuVEVrQWdDV0lMQUJ3QklFTmdCWWdzQUdBRXNRMkFCZ0NRSWJBQ3hCWUFPQUpRaHNBTEFFZ1EwQWxpQ3dBY0FTQkRZQVdJTEFCZ0JMRU5nQVlBa0NHd0FzUVdBRGdDVUliQUN3QklFTkFKWWdzQUhBRWdRMkFGaUN3QVlBU3hEWUFHQUpBaHNBTEVGZ0E0QWxDR3dBc0FTQkRRQ1dJTEFCd0JJRU5nQllnc0FHQUVzUTJBQmdDUUliQUN4QllBT0FKUWhzQUxBRWdRMEFsaUN3QWNBU0JEWUFXSUxBQmdCTEVOZ0FZQWtDR3dBc1FXQURnQ1VJYkFDd0JJRU5BSllJOW5jSGZDMHlNbEpGUlVYMStwcFJVVkdTSklmRFVhK3ZLMGtSRVJFcUxpNnU5OWRGdzBUOUJCYUhNY2I0dXhPKzVIQTQxTUIzMFV0ajIxLzRWbU03bmdKOWZ4a1NBUUJMRU5nMWRPREFBWTBaTTBZZE9uUlFhR2lvbWpScG91N2R1MnZPbkRuKzdob1FzS2lidWtWZzEwQnFhcW9HRGh5b3BrMmJhdlhxMWZyUGYvNmpQWHYyYU1hTUdicDQ4YUsvdXdjRUpPcW03akdHZlErclY2L1d6My8rYy8zMXIzL1ZUMzd5azFxdGE0eXA5eE1uZ1Q0R0I3dmM3L0ZrVzkxVUNmVDY0UlAyWFZSVVZPalZWMS9WNU1tVGEzVFF1ZDF1T1J3T2JkMjZWWTgvL3JpQ2dvSjA1Y29WSFRwMFNNT0hEOWZERHorczBOQlE5ZXZYVDluWjJkWFcyN1ZybHhJVEV4VVdGcVllUFhwby8vNzl2dHc5d0Nlb0c5OGhzTy9peUpFaktpZ28wRTkvK3ROYXJaZWFtcXFGQ3hmcXM4OCtrOHZsMHU3ZHV6VjQ4R0R0MnJWTGUvYnMwZFdyVi9YQ0N5OVVXeThsSlVYejVzM1RqaDA3ZE8zYU5ZMGJONjZPOWdTb1A5U05ENWtHN2tGMmNkT21UVWFTT1hIaWhGZDcxNjVkamRQcDlQeWNQbjNhR0dQTWhnMGJqQ1R6emp2djNIVzdiNy85dHBGa3Z2cnFLNi8xTm03YzZGbG15WklsUnBLNWVQRmlyZnJjQ1A2a3FFZjNjenpaV0RkVkFyMStHdndYWng1RXMyYk5KS25hRndmKzlyZS9xYnk4WE51M2I5ZXZmLzFyVlZaV2VqM2Z2MzkvcjhjWExselF5cFVyZGVEQUFaMCtmVnI1K2ZtU3BLdFhyM290RnhjWDUvbTlRNGNPa3FTU2toSTkrdWlqZGJORFFEMmdibnlISVpHN2lJK1BWMGhJaUxadjMrN1Yzcmx6WjNYdjNsMXQyN2E5N1hwT3A5UHplMGxKaWZyMjdhdDkrL1lwT1RsWjI3WnQwN3Z2dm52YjlSNTY2UDkvanFxVExpYUFUNEFBdDBQZCtBNkJmUmNSRVJHYU9IR2lYbi85ZFIwL2Z2eSt0ckYzNzE2ZFAzOWVmL3pqSHpWaXhBaDE2OVpOZVhsNWRkdFJJSUJRTjc3RGtNZzlMRjI2VkNkT25ORDN2Lzk5VFo4K1hjT0dEZE1qanp5aTgrZlBhOTI2ZGZkY3YwMmJOcEtrOVBSMEpTY242L0RodzFxMWFwV3Z1dzM0RlhYakczekN2b2NtVFpwbzU4NmRXcmh3b2JadjM2NWh3NGJwc2NjZTA0c3Z2cWppNG1LdFdMSENNMjUyTzMzNjlORnJyNzBtdDl1dGhJUUViZDY4V1NrcEtmVzRCMEQ5bzI1OGd5L09ORENOYlgvaFc0M3RlQXIwL2VVVE5nQllnc0FHQUVzUTJBQmdDUUliQUN4QllBT0FKUWhzQUxBRWdWMURWYmR5UEhYcWxMKzdBbGlIK3FrYkJEWUFXSUxBQmdCTEVOZ0FZQWtDK3pZcUtpcjB1OS85VGxGUlVYSzVYRXBNVFBUY2k3ZktsaTFiMUxkdlh6bWRUclZvMFVMVHBrM3plajRqSTBNREJneFFlSGk0d3NMQzFLOWZQN25kYnE5bEd1TVVSMmo0cUI4Zjh0L2NDZlhqZm5aeDJyUnBKanc4M0t4YXRjb2NQMzdjckZxMXlyUm8wY0pJTXJtNXVlYkVpUk1tS0NqSS9QS1h2elRIamgwei8vem5QODI3Nzc3cldmOFBmL2lEQ1E0T05yLzk3Vy9Oa1NOSFRIWjJ0cGs1YzJhMVdUV3Fac3pvMzcrLzJibHpwOW03ZDYvcDJMR2o2ZDY5ZTczdUwzQW4xRTlnQ2V6ZTFZSGEvZ0VLQ3d0TlNFaUlXYmh3b1ZmN2dnVUxQQWZjcDU5K2FpU1pUei85dE5yNmx5NWRNazZuMDh5ZlA3L2FjMGxKU2FaTm16YWV4NDF4aWlQWWhmb0pMQXlKM09MdzRjTXFMeS9YMEtGRHZkcDc5T2poK2YycHA1N1N3SUVETlhMa1NFMmNPRkdIRGgzeVBIZnc0RUdWbFpYcHVlZWVxN2J0b1VPSDZzS0ZDenAvL3J4WCs1Mm1PQUpzUS8zNEZvRjlpOUxTVWtsU1NFaUlWM3Q1ZWJubjk5RFFVR1ZtWm1yOSt2VXFLQ2pROTc3M1BjOFlYRVZGaFNUdmFZdHVGUlFVNVBXNE1VMXhoSWFOK3ZFdEF2c1dYYnQybGZUdEZFVTN5OHpNOUhyc2NEZzBjdVJJYmR1MlRhbXBxWHJqalRkVVdGaW9QbjM2S0RnNFdKczJiYXEyN1owN2R5b21Ka2F0VzdmMjNRNEFma1Q5K0JaVGhOMmllL2Z1K3VFUGY2aFhYMzFWTFZxMFVNK2VQYlYxNjFadDNiclZzOHcvL3ZFUEhUbHlSSW1KaVRMRzZOQ2hRNHFNakZTelpzM2tjcmswYytaTXBhYW1TcEtlZWVZWlZWWldhdDI2ZGNySXlOREhIMy9zcjEwRGZJNzY4VEgvRHFINzN2M3M0amZmZkdOKzlyT2ZtZkR3Y05POGVYTXpjZUpFODk1NzczbE9taHcrZk5qMDd0M2JoSVdGbWZEd2NQUDAwMCtiUTRjT2VXMGpQVDNkOU9yVnl6aWRUdE8wYVZQejlOTlBtejE3OW5ndFUzWFNKRGMzOTY1dHZ0NWY0RTZvbjhEQ0ZHRU5UR1BiWC9oV1l6dWVBbjEvR2NNR0FFc1EyQUJnQ1FJYkFDeEJZQU9BSlFoc0FMQUVnUTBBbGlDdzc2S2lvc0x6VlZrQThEY0MreFpmZlBHRjNucnJMWTBlUFZvdFc3YlVtVE5uL04wbHdCb2xKU1dhUDMrK3VuWHJwdERRVUVWR1Jtck1tREVxTEN6MGQ5Y2FCTDZhZm92T25UdXJVNmRPaW9xSzB1WExsLzNkSGNBcUgzNzRvYkt5c3JSNDhXTEZ4TVFvSnlkSFU2ZE8xYWhSbzZyZFh3UzFSMkRmSWljblJ6RXhNWEs3M1J4Z1FDMk5HalZLcjd6eWl1ZHhiR3lzenAwN3ArVGtaSDM5OWRlTitzWk5kWUVoa1Z2RXhNVFVlTmtSSTBZb05qYldxODBZbzQ0ZE8yclNwRW1lS1l4T25UcmxlZjUyYmF0WHIxWmNYSnljVHFmYXRtMnJHVE5tZUc1VENkaWtWYXRXMWRxY1RxY2tLVGpZKy9NaDlWTjdCUFlER0Q5K3ZFNmVQS21qUjQ5NjJqSXpNM1gyN0ZsTm1US2xSdHRJUzB2VHJGbXpOSFBtVEIwOWVsUXJWNjVVUmthR3BrNmQ2cXR1QS9WcTdkcTFldkxKSnhVWkdlblZUdjNjQi8vZGQ2cCszTzh1MXVTdVg5ZXZYemN0VzdZMGMrYk04YlJObkRqUjlPN2QrNDdidUxudDBxVkx4dVZ5R2JmYjdiWGROOTk4MDRTRWhKaXJWNi9XdXQrTjRFK0tldlNneDlPaVJZdE1lSGk0T1hic1dMWG5xSi9hNHhQMkF3Z0pDZEdZTVdPMGJ0MDZTZC9PdHVGMnUydjg2ZURnd1lNcUxTMVZVbEtTWEM2WDUyZmF0R2txTHk5WFFVR0JMN3NQK05TS0ZTczBmLzU4clYrLzNtc2FyeXJVVCsxeDB2RUJUWmd3UWN1V0xWTldWcGErL1BKTFZWUlVLQ2twU2RML3B5dTZtYm5wMW8wM2J0eVFKRzNZc01FelU4Zk5vcUtpZk5ScndMZlMwdEtVbXBxcWp6NzZTTU9IRDcvamN0UlA3UkRZRDZobno1NktqNDlYUmthRzh2THlsSlNVcEdiTm1rbVNtamR2TGtrcUxDeFVseTVkSkVsNWVYbWVkWHYxNmlXSHc2Rzh2RHlOSERteTN2c08rTUxjdVhQMTFsdHZhZnYyN2ZyQkQzNXcxMldwbjlvaHNHOVJkZmE1NnI5VCtmbjVudWU2ZE9taW5Kd2NUWjQ4V1o5ODhvbkN3c0lrZmZzcFlmSGl4U29zTFBTYXV5NGhJVUZObWpUUjh1WExGUjhmci96OGZLV25wM3VlYjkrK3ZjYU9IYXU1YytlcXNySlNRNFlNVVZsWm1YYnYzaTFqakdiUG5sMGZ1d3pVbWVUa1pMMzMzbnRhczJhTldyZHU3WFUxUjNSMHRNNmNPVVA5UEFqL0RxSDdYbTEzVWRJZGY0d3hKanM3MjdSdTNkb1VGeGQ3MWlrcUtqSXVsOHYwN2R1MzJ2WTJidHhvb3FPalRYaDR1RWxNVERSTGx5NzFPcEZTVmxabVVsSlNUSFIwdEFrS0NqSVBQL3l3K2RHUGZtVCs5YTkvMWN2K0FuZFRsL1dUbTV0TC9Ud2dwZ2hyWUJyYi9zSzNHdHZ4Rk9qN3kxVWlBR0NKQmorR0hSRVJjZHV6elExVmVIaTR2N3VBQm9UNkNTd05ma2dFQUJvS2hrUUF3QklFTmdCWWdzQUdBRXNRMkFCZ0NRSWJBQ3hCWUFPQUpRaHNBTEFFZ1EwQWxpQ3dBY0FTQkRZQVdJTEFCZ0JMRU5nQVlBa0NHd0FzUVdBRGdDVUliQUN3QklFTkFKWWdzQUhBRWdRMkFGaUN3QVlBU3hEWUFHQUpBaHNBTEVGZ0E0QWxDR3dBc0FTQkRRQ1dJTEFCd0JJRU5nQllnc0FHQUVzUTJBQmdDUUliQUN4QllBT0FKZjRINjRURWNVVmFZZk1BQUFBQVNVVk9SSzVDWUlJPSIsCgkiVGhlbWUiIDogIiIsCgkiVHlwZSIgOiAiZmxvdyIsCgkiVmVyc2lvbiIgOiAiMTUiCn0K"/>
    </extobj>
  </extobjs>
</s:customData>
</file>

<file path=customXml/itemProps1.xml><?xml version="1.0" encoding="utf-8"?>
<ds:datastoreItem xmlns:ds="http://schemas.openxmlformats.org/officeDocument/2006/customXml" ds:itemID="{87C83EF8-2DB4-4CB0-B2BF-BC73F5BD9429}">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emplate>iSlide</Template>
  <TotalTime>0</TotalTime>
  <Words>5525</Words>
  <Application>Microsoft Office PowerPoint</Application>
  <PresentationFormat>宽屏</PresentationFormat>
  <Paragraphs>453</Paragraphs>
  <Slides>37</Slides>
  <Notes>20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37</vt:i4>
      </vt:variant>
    </vt:vector>
  </HeadingPairs>
  <TitlesOfParts>
    <vt:vector size="44" baseType="lpstr">
      <vt:lpstr>汉仪旗黑-85S</vt:lpstr>
      <vt:lpstr>宋体</vt:lpstr>
      <vt:lpstr>微软雅黑</vt:lpstr>
      <vt:lpstr>字魂58号-创中黑</vt:lpstr>
      <vt:lpstr>Arial</vt:lpstr>
      <vt:lpstr>Calibri</vt:lpstr>
      <vt:lpstr>Office 主题​​</vt:lpstr>
      <vt:lpstr>VUE</vt:lpstr>
      <vt:lpstr>PowerPoint 演示文稿</vt:lpstr>
      <vt:lpstr>前端页面搭建流程介绍</vt:lpstr>
      <vt:lpstr>PowerPoint 演示文稿</vt:lpstr>
      <vt:lpstr>PowerPoint 演示文稿</vt:lpstr>
      <vt:lpstr>PowerPoint 演示文稿</vt:lpstr>
      <vt:lpstr>PowerPoint 演示文稿</vt:lpstr>
      <vt:lpstr>PowerPoint 演示文稿</vt:lpstr>
      <vt:lpstr>PowerPoint 演示文稿</vt:lpstr>
      <vt:lpstr>vue的安装与介绍</vt:lpstr>
      <vt:lpstr>PowerPoint 演示文稿</vt:lpstr>
      <vt:lpstr>响应式原理</vt:lpstr>
      <vt:lpstr>PowerPoint 演示文稿</vt:lpstr>
      <vt:lpstr>PowerPoint 演示文稿</vt:lpstr>
      <vt:lpstr>PowerPoint 演示文稿</vt:lpstr>
      <vt:lpstr>PowerPoint 演示文稿</vt:lpstr>
      <vt:lpstr>PowerPoint 演示文稿</vt:lpstr>
      <vt:lpstr>vue实例与模板语法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vue其他与通信方式</vt:lpstr>
      <vt:lpstr>PowerPoint 演示文稿</vt:lpstr>
      <vt:lpstr>PowerPoint 演示文稿</vt:lpstr>
      <vt:lpstr>PowerPoint 演示文稿</vt:lpstr>
      <vt:lpstr>PowerPoint 演示文稿</vt:lpstr>
      <vt:lpstr>elementUI和ant</vt:lpstr>
      <vt:lpstr>PowerPoint 演示文稿</vt:lpstr>
      <vt:lpstr>PowerPoint 演示文稿</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67</cp:revision>
  <dcterms:created xsi:type="dcterms:W3CDTF">2019-09-15T03:27:00Z</dcterms:created>
  <dcterms:modified xsi:type="dcterms:W3CDTF">2021-11-30T07:49:34Z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v1.0_mb_nGMwWHp9D8V8EQv+ED3tvg==</vt:lpwstr>
  </property>
  <property fmtid="{D5CDD505-2E9C-101B-9397-08002B2CF9AE}" pid="4" name="ICV">
    <vt:lpwstr>F7FB52D74C85410E8BD23451BF6F2D92</vt:lpwstr>
  </property>
</Properties>
</file>